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modernComment_1CD_82C0B5EA.xml" ContentType="application/vnd.ms-powerpoint.comments+xml"/>
  <Override PartName="/ppt/comments/modernComment_1C1_A5D2C530.xml" ContentType="application/vnd.ms-powerpoint.comments+xml"/>
  <Override PartName="/ppt/comments/modernComment_1CE_2AF7267D.xml" ContentType="application/vnd.ms-powerpoint.comments+xml"/>
  <Override PartName="/ppt/comments/modernComment_1C3_B2791B02.xml" ContentType="application/vnd.ms-powerpoint.comments+xml"/>
  <Override PartName="/ppt/comments/modernComment_1C0_D9CF935F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25"/>
  </p:notesMasterIdLst>
  <p:sldIdLst>
    <p:sldId id="438" r:id="rId6"/>
    <p:sldId id="441" r:id="rId7"/>
    <p:sldId id="442" r:id="rId8"/>
    <p:sldId id="460" r:id="rId9"/>
    <p:sldId id="461" r:id="rId10"/>
    <p:sldId id="449" r:id="rId11"/>
    <p:sldId id="463" r:id="rId12"/>
    <p:sldId id="462" r:id="rId13"/>
    <p:sldId id="451" r:id="rId14"/>
    <p:sldId id="464" r:id="rId15"/>
    <p:sldId id="466" r:id="rId16"/>
    <p:sldId id="467" r:id="rId17"/>
    <p:sldId id="458" r:id="rId18"/>
    <p:sldId id="448" r:id="rId19"/>
    <p:sldId id="445" r:id="rId20"/>
    <p:sldId id="447" r:id="rId21"/>
    <p:sldId id="446" r:id="rId22"/>
    <p:sldId id="444" r:id="rId23"/>
    <p:sldId id="45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29B95F0-7D1B-CFCF-2314-9FAAADF468F9}" name="Eirian Williams" initials="EW" userId="129eb9f24f4ea4d5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0246"/>
    <a:srgbClr val="4E2DCC"/>
    <a:srgbClr val="000000"/>
    <a:srgbClr val="006BF6"/>
    <a:srgbClr val="00D154"/>
    <a:srgbClr val="70D8DD"/>
    <a:srgbClr val="96EEEF"/>
    <a:srgbClr val="FF3601"/>
    <a:srgbClr val="FFB400"/>
    <a:srgbClr val="11CC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18" autoAdjust="0"/>
    <p:restoredTop sz="94660"/>
  </p:normalViewPr>
  <p:slideViewPr>
    <p:cSldViewPr snapToGrid="0">
      <p:cViewPr>
        <p:scale>
          <a:sx n="146" d="100"/>
          <a:sy n="146" d="100"/>
        </p:scale>
        <p:origin x="-173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comments/modernComment_1C0_D9CF935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0D5820A-05A5-4008-9A6A-50C548CA418F}" authorId="{329B95F0-7D1B-CFCF-2314-9FAAADF468F9}" status="resolved" created="2023-02-02T14:13:35.881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654259551" sldId="448"/>
      <ac:spMk id="11" creationId="{63C006B0-1D6F-12AB-1238-4E1F92634DEF}"/>
      <ac:txMk cp="8" len="1">
        <ac:context len="14" hash="811413923"/>
      </ac:txMk>
    </ac:txMkLst>
    <p188:pos x="1602659" y="263178"/>
    <p188:txBody>
      <a:bodyPr/>
      <a:lstStyle/>
      <a:p>
        <a:r>
          <a:rPr lang="cy"/>
          <a:t>Change Story to Stori</a:t>
        </a:r>
      </a:p>
    </p188:txBody>
  </p188:cm>
  <p188:cm id="{345B04AE-9A44-456C-B6DE-8344F3134FF0}" authorId="{329B95F0-7D1B-CFCF-2314-9FAAADF468F9}" status="resolved" created="2023-02-02T14:13:55.074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654259551" sldId="448"/>
      <ac:spMk id="2" creationId="{E2DC79C3-C42F-82B9-E354-E8271CFE3624}"/>
      <ac:txMk cp="0" len="1">
        <ac:context len="10" hash="4016654803"/>
      </ac:txMk>
    </ac:txMkLst>
    <p188:pos x="316902" y="267804"/>
    <p188:txBody>
      <a:bodyPr/>
      <a:lstStyle/>
      <a:p>
        <a:r>
          <a:rPr lang="cy"/>
          <a:t>Change Pg to Tud</a:t>
        </a:r>
      </a:p>
    </p188:txBody>
  </p188:cm>
  <p188:cm id="{0372B79B-0758-471D-A954-CF5D886EBD80}" authorId="{329B95F0-7D1B-CFCF-2314-9FAAADF468F9}" status="resolved" created="2023-02-02T14:14:01.724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654259551" sldId="448"/>
      <ac:spMk id="6" creationId="{FAADE37A-14C6-11C6-8DA6-215150F0F10D}"/>
      <ac:txMk cp="0" len="1">
        <ac:context len="7" hash="1512797954"/>
      </ac:txMk>
    </ac:txMkLst>
    <p188:pos x="316902" y="267804"/>
    <p188:txBody>
      <a:bodyPr/>
      <a:lstStyle/>
      <a:p>
        <a:r>
          <a:rPr lang="cy"/>
          <a:t>Change Pg to Tud</a:t>
        </a:r>
      </a:p>
    </p188:txBody>
  </p188:cm>
</p188:cmLst>
</file>

<file path=ppt/comments/modernComment_1C1_A5D2C53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C0CEB4D-8D82-400E-9627-FCEC1F945472}" authorId="{329B95F0-7D1B-CFCF-2314-9FAAADF468F9}" status="resolved" created="2023-02-02T14:06:11.614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782053680" sldId="449"/>
      <ac:graphicFrameMk id="8" creationId="{727DDA56-2168-62BA-4DD2-CFB1A2412E74}"/>
      <ac:tblMk/>
      <ac:tcMk rowId="2831563992" colId="3363435646"/>
      <ac:txMk cp="371" len="6">
        <ac:context len="597" hash="3560790007"/>
      </ac:txMk>
    </ac:txMkLst>
    <p188:pos x="3275734" y="2707603"/>
    <p188:txBody>
      <a:bodyPr/>
      <a:lstStyle/>
      <a:p>
        <a:r>
          <a:rPr lang="cy"/>
          <a:t>Change allech to allwch during every  occurence on this page</a:t>
        </a:r>
      </a:p>
    </p188:txBody>
  </p188:cm>
</p188:cmLst>
</file>

<file path=ppt/comments/modernComment_1C3_B2791B0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0C2CB85-1A92-4142-90A1-A4E3D147B8EF}" authorId="{329B95F0-7D1B-CFCF-2314-9FAAADF468F9}" status="resolved" created="2023-02-02T14:09:30.265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994281218" sldId="451"/>
      <ac:graphicFrameMk id="8" creationId="{727DDA56-2168-62BA-4DD2-CFB1A2412E74}"/>
      <ac:tblMk/>
      <ac:tcMk rowId="2399513386" colId="1210129274"/>
      <ac:txMk cp="1178" len="4">
        <ac:context len="1586" hash="1052061882"/>
      </ac:txMk>
    </ac:txMkLst>
    <p188:pos x="10438534" y="4374478"/>
    <p188:txBody>
      <a:bodyPr/>
      <a:lstStyle/>
      <a:p>
        <a:r>
          <a:rPr lang="cy"/>
          <a:t>Change cwymp to gwymp</a:t>
        </a:r>
      </a:p>
    </p188:txBody>
  </p188:cm>
</p188:cmLst>
</file>

<file path=ppt/comments/modernComment_1CD_82C0B5E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39D42D7-5226-4908-A2A9-9D0C810E3B7F}" authorId="{329B95F0-7D1B-CFCF-2314-9FAAADF468F9}" status="resolved" created="2023-02-02T14:01:54.523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193667562" sldId="461"/>
      <ac:graphicFrameMk id="8" creationId="{727DDA56-2168-62BA-4DD2-CFB1A2412E74}"/>
      <ac:tblMk/>
      <ac:tcMk rowId="3765581164" colId="1210129274"/>
      <ac:txMk cp="18" len="7">
        <ac:context len="46" hash="2974319084"/>
      </ac:txMk>
    </ac:txMkLst>
    <p188:pos x="9543184" y="297778"/>
    <p188:txBody>
      <a:bodyPr/>
      <a:lstStyle/>
      <a:p>
        <a:r>
          <a:rPr lang="cy"/>
          <a:t>Should read fodeli (delete the 'o') - amend on each page</a:t>
        </a:r>
      </a:p>
    </p188:txBody>
  </p188:cm>
  <p188:cm id="{59BA576A-F6D2-405A-8503-E62CA13AC9EE}" authorId="{329B95F0-7D1B-CFCF-2314-9FAAADF468F9}" status="resolved" created="2023-02-02T14:04:56.353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193667562" sldId="461"/>
      <ac:graphicFrameMk id="8" creationId="{727DDA56-2168-62BA-4DD2-CFB1A2412E74}"/>
      <ac:tblMk/>
      <ac:tcMk rowId="2831563992" colId="3363435646"/>
      <ac:txMk cp="373">
        <ac:context len="601" hash="3450139959"/>
      </ac:txMk>
    </ac:txMkLst>
    <p188:pos x="2913784" y="2974303"/>
    <p188:txBody>
      <a:bodyPr/>
      <a:lstStyle/>
      <a:p>
        <a:r>
          <a:rPr lang="cy"/>
          <a:t>Change allech to allwch</a:t>
        </a:r>
      </a:p>
    </p188:txBody>
  </p188:cm>
  <p188:cm id="{3D7884FA-B346-4685-A4B3-046687FD56CC}" authorId="{329B95F0-7D1B-CFCF-2314-9FAAADF468F9}" status="resolved" created="2023-02-02T14:05:02.300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193667562" sldId="461"/>
      <ac:graphicFrameMk id="8" creationId="{727DDA56-2168-62BA-4DD2-CFB1A2412E74}"/>
      <ac:tblMk/>
      <ac:tcMk rowId="2831563992" colId="3363435646"/>
      <ac:txMk cp="398" len="6">
        <ac:context len="601" hash="3450139959"/>
      </ac:txMk>
    </ac:txMkLst>
    <p188:pos x="2913784" y="3241003"/>
    <p188:txBody>
      <a:bodyPr/>
      <a:lstStyle/>
      <a:p>
        <a:r>
          <a:rPr lang="cy"/>
          <a:t>Change allech to allwch</a:t>
        </a:r>
      </a:p>
    </p188:txBody>
  </p188:cm>
  <p188:cm id="{6DAAFA47-F5AA-4E2E-970C-81EA9CDB50FA}" authorId="{329B95F0-7D1B-CFCF-2314-9FAAADF468F9}" status="resolved" created="2023-02-02T14:05:12.957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193667562" sldId="461"/>
      <ac:graphicFrameMk id="8" creationId="{727DDA56-2168-62BA-4DD2-CFB1A2412E74}"/>
      <ac:tblMk/>
      <ac:tcMk rowId="2831563992" colId="1210129274"/>
      <ac:txMk cp="183" len="6">
        <ac:context len="411" hash="390141029"/>
      </ac:txMk>
    </ac:txMkLst>
    <p188:pos x="7790584" y="4279228"/>
    <p188:replyLst>
      <p188:reply id="{0BC10D98-2D3B-46A4-94EA-2BA689E9E58D}" authorId="{329B95F0-7D1B-CFCF-2314-9FAAADF468F9}" created="2023-02-02T14:05:16.512">
        <p188:txBody>
          <a:bodyPr/>
          <a:lstStyle/>
          <a:p>
            <a:r>
              <a:rPr lang="cy"/>
              <a:t>Change allech to allwch</a:t>
            </a:r>
          </a:p>
        </p188:txBody>
      </p188:reply>
    </p188:replyLst>
    <p188:txBody>
      <a:bodyPr/>
      <a:lstStyle/>
      <a:p>
        <a:r>
          <a:rPr lang="cy"/>
          <a:t>Change allech to allwch</a:t>
        </a:r>
      </a:p>
    </p188:txBody>
  </p188:cm>
  <p188:cm id="{52BEBA36-D9E3-44A8-876E-173757F4C74C}" authorId="{329B95F0-7D1B-CFCF-2314-9FAAADF468F9}" status="resolved" created="2023-02-02T14:05:27.818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193667562" sldId="461"/>
      <ac:graphicFrameMk id="8" creationId="{727DDA56-2168-62BA-4DD2-CFB1A2412E74}"/>
      <ac:tblMk/>
      <ac:tcMk rowId="2831563992" colId="1210129274"/>
      <ac:txMk cp="208" len="6">
        <ac:context len="411" hash="390141029"/>
      </ac:txMk>
    </ac:txMkLst>
    <p188:pos x="7752484" y="4431628"/>
    <p188:txBody>
      <a:bodyPr/>
      <a:lstStyle/>
      <a:p>
        <a:r>
          <a:rPr lang="cy"/>
          <a:t>Change allech to allwch</a:t>
        </a:r>
      </a:p>
    </p188:txBody>
  </p188:cm>
  <p188:cm id="{A9F7B5E2-F175-4076-BA76-14913170E20A}" authorId="{329B95F0-7D1B-CFCF-2314-9FAAADF468F9}" status="resolved" created="2023-02-02T14:05:33.056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193667562" sldId="461"/>
      <ac:graphicFrameMk id="8" creationId="{727DDA56-2168-62BA-4DD2-CFB1A2412E74}"/>
      <ac:tblMk/>
      <ac:tcMk rowId="2831563992" colId="1210129274"/>
      <ac:txMk cp="235" len="6">
        <ac:context len="411" hash="390141029"/>
      </ac:txMk>
    </ac:txMkLst>
    <p188:pos x="7752484" y="4584028"/>
    <p188:txBody>
      <a:bodyPr/>
      <a:lstStyle/>
      <a:p>
        <a:r>
          <a:rPr lang="cy"/>
          <a:t>Change allech to allwch</a:t>
        </a:r>
      </a:p>
    </p188:txBody>
  </p188:cm>
</p188:cmLst>
</file>

<file path=ppt/comments/modernComment_1CE_2AF7267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5CC6321-7CFE-4951-9DCC-B292292CFE4C}" authorId="{329B95F0-7D1B-CFCF-2314-9FAAADF468F9}" status="resolved" created="2023-02-02T14:07:49.116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720840317" sldId="462"/>
      <ac:graphicFrameMk id="8" creationId="{727DDA56-2168-62BA-4DD2-CFB1A2412E74}"/>
      <ac:tblMk/>
      <ac:tcMk rowId="2831563992" colId="1210129274"/>
      <ac:txMk cp="789">
        <ac:context len="1362" hash="1062155719"/>
      </ac:txMk>
    </ac:txMkLst>
    <p188:pos x="8771659" y="4212553"/>
    <p188:txBody>
      <a:bodyPr/>
      <a:lstStyle/>
      <a:p>
        <a:r>
          <a:rPr lang="cy"/>
          <a:t>Change gwddw to gwddf</a:t>
        </a:r>
      </a:p>
    </p188:txBody>
  </p188:cm>
  <p188:cm id="{830B2C2E-0E07-49D5-A6C6-0CF589ACB62C}" authorId="{329B95F0-7D1B-CFCF-2314-9FAAADF468F9}" status="resolved" created="2023-02-02T14:08:24.460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720840317" sldId="462"/>
      <ac:graphicFrameMk id="8" creationId="{727DDA56-2168-62BA-4DD2-CFB1A2412E74}"/>
      <ac:tblMk/>
      <ac:tcMk rowId="2831563992" colId="1210129274"/>
      <ac:txMk cp="1139" len="1">
        <ac:context len="1362" hash="1062155719"/>
      </ac:txMk>
    </ac:txMkLst>
    <p188:pos x="8495434" y="5517478"/>
    <p188:txBody>
      <a:bodyPr/>
      <a:lstStyle/>
      <a:p>
        <a:r>
          <a:rPr lang="cy"/>
          <a:t>Change dy to eich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A489E-8AA0-4D6D-A3EC-C40713F1CFA6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BCCFE-F6AC-49F5-9B3B-68FCE649C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36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9A224-EC20-4EFA-97BB-FEFB90FF35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7DC84A-F78E-4297-8626-2498124033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611EB2-3615-44C5-9872-2F5649CBD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2D94D4-2402-4212-B9C6-429285C21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AE88B-8FDB-4363-AE92-E5756AFE3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717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C1BAA-618A-41CD-91FF-74CFB216F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8C637-AFF6-4B12-B9D1-36714314BB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C1CC35-623E-4B81-B67C-4CBAD3B96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5CDE0-2582-4978-A150-C651C9496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22028-AA36-4F71-A0F2-63772474E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90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4D19CB-84D5-4654-AB38-76A2F00CF7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9CF587-1304-432A-A477-3DD933E19C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336FF-5E38-43F7-8878-BB2448CBC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67234-19D2-48BF-A798-BFC9C1689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9F012-B310-4AB2-BB40-9CB96CB2D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81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385379" y="275167"/>
            <a:ext cx="11428112" cy="1143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en-GB" dirty="0"/>
              <a:t>Enter title here</a:t>
            </a:r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5234" y="1780118"/>
            <a:ext cx="8589433" cy="3907367"/>
          </a:xfrm>
          <a:prstGeom prst="rect">
            <a:avLst/>
          </a:prstGeom>
        </p:spPr>
        <p:txBody>
          <a:bodyPr vert="horz" lIns="0" tIns="0" rIns="0" bIns="0"/>
          <a:lstStyle>
            <a:lvl1pPr marL="338658" marR="0" indent="-338658" algn="l" defTabSz="609585" rtl="0" eaLnBrk="1" fontAlgn="auto" latinLnBrk="0" hangingPunct="1">
              <a:lnSpc>
                <a:spcPts val="36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Lucida Grande"/>
              <a:buChar char="–"/>
              <a:tabLst/>
              <a:defRPr lang="en-US" sz="3733" b="0" i="0" u="none" strike="noStrike" kern="1200" baseline="0">
                <a:cs typeface="FugueArtFund"/>
              </a:defRPr>
            </a:lvl1pPr>
          </a:lstStyle>
          <a:p>
            <a:pPr marL="254000" indent="-254000">
              <a:lnSpc>
                <a:spcPts val="2700"/>
              </a:lnSpc>
              <a:buClr>
                <a:schemeClr val="tx1"/>
              </a:buClr>
              <a:buFont typeface="Lucida Grande"/>
              <a:buChar char="–"/>
            </a:pP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Atium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si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haria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laborem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quaspernam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te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denis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quae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as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dolores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con</a:t>
            </a:r>
          </a:p>
          <a:p>
            <a:pPr marL="254000" indent="-254000">
              <a:lnSpc>
                <a:spcPts val="2700"/>
              </a:lnSpc>
              <a:buClr>
                <a:schemeClr val="tx1"/>
              </a:buClr>
              <a:buFont typeface="Lucida Grande"/>
              <a:buChar char="–"/>
            </a:pPr>
            <a:endParaRPr lang="en-US" sz="2533" b="0" i="0" u="none" strike="noStrike" kern="1200" baseline="0" dirty="0">
              <a:solidFill>
                <a:schemeClr val="tx2"/>
              </a:solidFill>
              <a:latin typeface="FugueArtFund"/>
              <a:ea typeface="+mj-ea"/>
              <a:cs typeface="FugueArtFund"/>
            </a:endParaRPr>
          </a:p>
          <a:p>
            <a:pPr marL="254000" marR="0" indent="-254000" algn="l" defTabSz="457200" rtl="0" eaLnBrk="1" fontAlgn="auto" latinLnBrk="0" hangingPunct="1">
              <a:lnSpc>
                <a:spcPts val="27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Lucida Grande"/>
              <a:buChar char="–"/>
              <a:tabLst/>
              <a:defRPr/>
            </a:pP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Atium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si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haria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laborem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quaspernam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te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denis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quae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as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dolores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con</a:t>
            </a:r>
          </a:p>
          <a:p>
            <a:pPr marL="254000" indent="-254000">
              <a:lnSpc>
                <a:spcPts val="2700"/>
              </a:lnSpc>
              <a:buClr>
                <a:schemeClr val="tx1"/>
              </a:buClr>
              <a:buFont typeface="Lucida Grande"/>
              <a:buChar char="–"/>
            </a:pPr>
            <a:endParaRPr lang="en-US" sz="2533" b="0" i="0" u="none" strike="noStrike" kern="1200" baseline="0" dirty="0">
              <a:solidFill>
                <a:schemeClr val="tx2"/>
              </a:solidFill>
              <a:latin typeface="FugueArtFund"/>
              <a:ea typeface="+mj-ea"/>
              <a:cs typeface="FugueArtFund"/>
            </a:endParaRPr>
          </a:p>
          <a:p>
            <a:pPr marL="254000" marR="0" indent="-254000" algn="l" defTabSz="457200" rtl="0" eaLnBrk="1" fontAlgn="auto" latinLnBrk="0" hangingPunct="1">
              <a:lnSpc>
                <a:spcPts val="27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Lucida Grande"/>
              <a:buChar char="–"/>
              <a:tabLst/>
              <a:defRPr/>
            </a:pP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Atium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si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haria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laborem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quaspernam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te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denis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quae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as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dolores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con</a:t>
            </a:r>
          </a:p>
        </p:txBody>
      </p:sp>
    </p:spTree>
    <p:extLst>
      <p:ext uri="{BB962C8B-B14F-4D97-AF65-F5344CB8AC3E}">
        <p14:creationId xmlns:p14="http://schemas.microsoft.com/office/powerpoint/2010/main" val="3381404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385379" y="275167"/>
            <a:ext cx="11428112" cy="1143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en-GB" dirty="0"/>
              <a:t>Enter title here</a:t>
            </a:r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5379" y="1780118"/>
            <a:ext cx="8589287" cy="432414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None/>
              <a:defRPr lang="en-US" sz="3733" b="0" i="0" u="none" strike="noStrike" kern="1200" baseline="0" smtClean="0">
                <a:solidFill>
                  <a:schemeClr val="tx2"/>
                </a:solidFill>
                <a:latin typeface="FugueArtFund"/>
                <a:cs typeface="FugueArtFund"/>
              </a:defRPr>
            </a:lvl1pPr>
          </a:lstStyle>
          <a:p>
            <a:pPr lvl="0"/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Si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haria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laborem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quaspernam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te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denis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quae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haria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laborem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quaspernam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te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denis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quae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603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(Up to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385379" y="275167"/>
            <a:ext cx="11428112" cy="1143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en-GB" dirty="0"/>
              <a:t>Enter title here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85379" y="1779231"/>
            <a:ext cx="4721412" cy="408383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lnSpc>
                <a:spcPct val="100000"/>
              </a:lnSpc>
              <a:buNone/>
              <a:defRPr sz="2400"/>
            </a:lvl1pPr>
          </a:lstStyle>
          <a:p>
            <a:r>
              <a:rPr lang="en-GB" sz="2533" dirty="0"/>
              <a:t>Add number</a:t>
            </a:r>
            <a:r>
              <a:rPr lang="en-GB" sz="2533" baseline="0" dirty="0"/>
              <a:t> using this format 1.</a:t>
            </a:r>
            <a:endParaRPr lang="en-US" sz="2533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85379" y="2187614"/>
            <a:ext cx="4721412" cy="2035759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lnSpc>
                <a:spcPts val="3600"/>
              </a:lnSpc>
              <a:buNone/>
              <a:defRPr lang="en-US" sz="2533" b="0" i="0" u="none" strike="noStrike" kern="1200" baseline="0" smtClean="0">
                <a:solidFill>
                  <a:schemeClr val="tx2"/>
                </a:solidFill>
                <a:latin typeface="FugueArtFund"/>
                <a:cs typeface="FugueArtFund"/>
              </a:defRPr>
            </a:lvl1pPr>
          </a:lstStyle>
          <a:p>
            <a:pPr>
              <a:lnSpc>
                <a:spcPts val="2700"/>
              </a:lnSpc>
            </a:pP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Atium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si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ha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</a:t>
            </a:r>
            <a:b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</a:b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laborem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et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quaspernam</a:t>
            </a:r>
            <a:b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</a:b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denis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quae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as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dolores</a:t>
            </a:r>
            <a:b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</a:b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con</a:t>
            </a:r>
            <a:endParaRPr lang="en-US" sz="2533" dirty="0">
              <a:solidFill>
                <a:schemeClr val="tx2"/>
              </a:solidFill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461971" y="2187614"/>
            <a:ext cx="4797151" cy="2035759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lnSpc>
                <a:spcPts val="3600"/>
              </a:lnSpc>
              <a:buNone/>
              <a:defRPr lang="en-US" sz="2533" b="0" i="0" u="none" strike="noStrike" kern="1200" baseline="0" smtClean="0">
                <a:solidFill>
                  <a:schemeClr val="tx2"/>
                </a:solidFill>
                <a:latin typeface="FugueArtFund"/>
                <a:cs typeface="FugueArtFund"/>
              </a:defRPr>
            </a:lvl1pPr>
          </a:lstStyle>
          <a:p>
            <a:pPr>
              <a:lnSpc>
                <a:spcPts val="2700"/>
              </a:lnSpc>
            </a:pP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Atium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si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haria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autlaborem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et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quapernam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tedenis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quae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as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dolores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con</a:t>
            </a:r>
            <a:endParaRPr lang="en-US" sz="2533" dirty="0">
              <a:solidFill>
                <a:schemeClr val="tx2"/>
              </a:solidFill>
            </a:endParaRP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461971" y="1779231"/>
            <a:ext cx="4797151" cy="408383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lnSpc>
                <a:spcPct val="100000"/>
              </a:lnSpc>
              <a:buNone/>
              <a:defRPr sz="2400"/>
            </a:lvl1pPr>
          </a:lstStyle>
          <a:p>
            <a:r>
              <a:rPr lang="en-GB" sz="2533" dirty="0"/>
              <a:t>Add number</a:t>
            </a:r>
            <a:r>
              <a:rPr lang="en-GB" sz="2533" baseline="0" dirty="0"/>
              <a:t> using this format 2.</a:t>
            </a:r>
            <a:endParaRPr lang="en-US" sz="2533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385379" y="4418838"/>
            <a:ext cx="4721412" cy="408383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lnSpc>
                <a:spcPct val="100000"/>
              </a:lnSpc>
              <a:buNone/>
              <a:defRPr sz="2400"/>
            </a:lvl1pPr>
          </a:lstStyle>
          <a:p>
            <a:r>
              <a:rPr lang="en-GB" sz="2533" dirty="0"/>
              <a:t>Add number</a:t>
            </a:r>
            <a:r>
              <a:rPr lang="en-GB" sz="2533" baseline="0" dirty="0"/>
              <a:t> using this format 3.</a:t>
            </a:r>
            <a:endParaRPr lang="en-US" sz="2533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461971" y="4418838"/>
            <a:ext cx="4797151" cy="408383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lnSpc>
                <a:spcPct val="100000"/>
              </a:lnSpc>
              <a:buNone/>
              <a:defRPr sz="2400"/>
            </a:lvl1pPr>
          </a:lstStyle>
          <a:p>
            <a:r>
              <a:rPr lang="en-GB" sz="2533" dirty="0"/>
              <a:t>Add number</a:t>
            </a:r>
            <a:r>
              <a:rPr lang="en-GB" sz="2533" baseline="0" dirty="0"/>
              <a:t> using this format 4.</a:t>
            </a:r>
            <a:endParaRPr lang="en-US" sz="2533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385379" y="4827220"/>
            <a:ext cx="4721412" cy="1512819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lnSpc>
                <a:spcPts val="3600"/>
              </a:lnSpc>
              <a:buNone/>
              <a:defRPr lang="en-US" sz="2533" b="0" i="0" u="none" strike="noStrike" kern="1200" baseline="0" smtClean="0">
                <a:solidFill>
                  <a:schemeClr val="tx2"/>
                </a:solidFill>
                <a:latin typeface="FugueArtFund"/>
                <a:cs typeface="FugueArtFund"/>
              </a:defRPr>
            </a:lvl1pPr>
          </a:lstStyle>
          <a:p>
            <a:pPr>
              <a:lnSpc>
                <a:spcPts val="2700"/>
              </a:lnSpc>
            </a:pP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Atium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si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haria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autlaborem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et</a:t>
            </a:r>
            <a:endParaRPr lang="en-US" sz="2533" dirty="0">
              <a:solidFill>
                <a:schemeClr val="tx2"/>
              </a:solidFill>
            </a:endParaRP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5461971" y="4827220"/>
            <a:ext cx="4797151" cy="1512819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lnSpc>
                <a:spcPts val="3600"/>
              </a:lnSpc>
              <a:buNone/>
              <a:defRPr lang="en-US" sz="2533" b="0" i="0" u="none" strike="noStrike" kern="1200" baseline="0" smtClean="0">
                <a:solidFill>
                  <a:schemeClr val="tx2"/>
                </a:solidFill>
                <a:latin typeface="FugueArtFund"/>
                <a:cs typeface="FugueArtFund"/>
              </a:defRPr>
            </a:lvl1pPr>
          </a:lstStyle>
          <a:p>
            <a:pPr>
              <a:lnSpc>
                <a:spcPts val="2700"/>
              </a:lnSpc>
            </a:pP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Atium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si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haria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laboem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et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quapernam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te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denis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quae</a:t>
            </a:r>
            <a:endParaRPr lang="en-US" sz="2533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247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(up to 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385379" y="275167"/>
            <a:ext cx="11428112" cy="44200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en-GB" dirty="0"/>
              <a:t>Enter title here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85234" y="841452"/>
            <a:ext cx="11427884" cy="408017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None/>
              <a:defRPr sz="2533" baseline="0"/>
            </a:lvl1pPr>
          </a:lstStyle>
          <a:p>
            <a:pPr lvl="0"/>
            <a:r>
              <a:rPr lang="en-GB" dirty="0"/>
              <a:t>Enter subtitle here 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85233" y="1393075"/>
            <a:ext cx="4605867" cy="26261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Font typeface="+mj-lt"/>
              <a:buNone/>
              <a:defRPr sz="1467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dirty="0"/>
              <a:t>1. List styling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85233" y="1814912"/>
            <a:ext cx="4605868" cy="116908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67">
                <a:solidFill>
                  <a:srgbClr val="7D797A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0" marR="0" lvl="0" indent="0" algn="l" defTabSz="609585" rtl="0" eaLnBrk="1" fontAlgn="auto" latinLnBrk="0" hangingPunct="1">
              <a:lnSpc>
                <a:spcPts val="19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</a:t>
            </a:r>
            <a:r>
              <a:rPr lang="en-GB" dirty="0" err="1"/>
              <a:t>dolore</a:t>
            </a:r>
            <a:r>
              <a:rPr lang="en-GB" dirty="0"/>
              <a:t>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wisi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</a:t>
            </a:r>
            <a:r>
              <a:rPr lang="en-GB" dirty="0" err="1"/>
              <a:t>exerci</a:t>
            </a:r>
            <a:r>
              <a:rPr lang="en-GB" dirty="0"/>
              <a:t> </a:t>
            </a:r>
            <a:r>
              <a:rPr lang="en-GB" dirty="0" err="1"/>
              <a:t>tation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ex.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85233" y="3151093"/>
            <a:ext cx="4605867" cy="26261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Font typeface="+mj-lt"/>
              <a:buNone/>
              <a:defRPr sz="1467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dirty="0"/>
              <a:t>2. List styling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85233" y="3572929"/>
            <a:ext cx="4605868" cy="116908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67">
                <a:solidFill>
                  <a:srgbClr val="7D797A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0" marR="0" lvl="0" indent="0" algn="l" defTabSz="609585" rtl="0" eaLnBrk="1" fontAlgn="auto" latinLnBrk="0" hangingPunct="1">
              <a:lnSpc>
                <a:spcPts val="19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</a:t>
            </a:r>
            <a:r>
              <a:rPr lang="en-GB" dirty="0" err="1"/>
              <a:t>dolore</a:t>
            </a:r>
            <a:r>
              <a:rPr lang="en-GB" dirty="0"/>
              <a:t>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wisi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</a:t>
            </a:r>
            <a:r>
              <a:rPr lang="en-GB" dirty="0" err="1"/>
              <a:t>exerci</a:t>
            </a:r>
            <a:r>
              <a:rPr lang="en-GB" dirty="0"/>
              <a:t> </a:t>
            </a:r>
            <a:r>
              <a:rPr lang="en-GB" dirty="0" err="1"/>
              <a:t>tation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ex.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385233" y="4914009"/>
            <a:ext cx="4605867" cy="26261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Font typeface="+mj-lt"/>
              <a:buNone/>
              <a:defRPr sz="1467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dirty="0"/>
              <a:t>3. List styling</a:t>
            </a:r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385233" y="5335845"/>
            <a:ext cx="4605868" cy="116908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67">
                <a:solidFill>
                  <a:srgbClr val="7D797A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0" marR="0" lvl="0" indent="0" algn="l" defTabSz="609585" rtl="0" eaLnBrk="1" fontAlgn="auto" latinLnBrk="0" hangingPunct="1">
              <a:lnSpc>
                <a:spcPts val="19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</a:t>
            </a:r>
            <a:r>
              <a:rPr lang="en-GB" dirty="0" err="1"/>
              <a:t>dolore</a:t>
            </a:r>
            <a:r>
              <a:rPr lang="en-GB" dirty="0"/>
              <a:t>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wisi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</a:t>
            </a:r>
            <a:r>
              <a:rPr lang="en-GB" dirty="0" err="1"/>
              <a:t>exerci</a:t>
            </a:r>
            <a:r>
              <a:rPr lang="en-GB" dirty="0"/>
              <a:t> </a:t>
            </a:r>
            <a:r>
              <a:rPr lang="en-GB" dirty="0" err="1"/>
              <a:t>tation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ex.</a:t>
            </a:r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5106791" y="1814912"/>
            <a:ext cx="4605868" cy="116908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67">
                <a:solidFill>
                  <a:srgbClr val="7D797A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0" marR="0" lvl="0" indent="0" algn="l" defTabSz="609585" rtl="0" eaLnBrk="1" fontAlgn="auto" latinLnBrk="0" hangingPunct="1">
              <a:lnSpc>
                <a:spcPts val="19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</a:t>
            </a:r>
            <a:r>
              <a:rPr lang="en-GB" dirty="0" err="1"/>
              <a:t>dolore</a:t>
            </a:r>
            <a:r>
              <a:rPr lang="en-GB" dirty="0"/>
              <a:t>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wisi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</a:t>
            </a:r>
            <a:r>
              <a:rPr lang="en-GB" dirty="0" err="1"/>
              <a:t>exerci</a:t>
            </a:r>
            <a:r>
              <a:rPr lang="en-GB" dirty="0"/>
              <a:t> </a:t>
            </a:r>
            <a:r>
              <a:rPr lang="en-GB" dirty="0" err="1"/>
              <a:t>tation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ex.</a:t>
            </a:r>
          </a:p>
        </p:txBody>
      </p:sp>
      <p:sp>
        <p:nvSpPr>
          <p:cNvPr id="23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5106792" y="1393075"/>
            <a:ext cx="4605867" cy="26261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Font typeface="+mj-lt"/>
              <a:buNone/>
              <a:defRPr sz="1467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dirty="0"/>
              <a:t>4. List styling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2" hasCustomPrompt="1"/>
          </p:nvPr>
        </p:nvSpPr>
        <p:spPr>
          <a:xfrm>
            <a:off x="5106793" y="3151093"/>
            <a:ext cx="4605867" cy="26261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Font typeface="+mj-lt"/>
              <a:buNone/>
              <a:defRPr sz="1467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dirty="0"/>
              <a:t>5. List styling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5106793" y="3572929"/>
            <a:ext cx="4605868" cy="116908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67">
                <a:solidFill>
                  <a:srgbClr val="7D797A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0" marR="0" lvl="0" indent="0" algn="l" defTabSz="609585" rtl="0" eaLnBrk="1" fontAlgn="auto" latinLnBrk="0" hangingPunct="1">
              <a:lnSpc>
                <a:spcPts val="19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</a:t>
            </a:r>
            <a:r>
              <a:rPr lang="en-GB" dirty="0" err="1"/>
              <a:t>dolore</a:t>
            </a:r>
            <a:r>
              <a:rPr lang="en-GB" dirty="0"/>
              <a:t>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wisi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</a:t>
            </a:r>
            <a:r>
              <a:rPr lang="en-GB" dirty="0" err="1"/>
              <a:t>exerci</a:t>
            </a:r>
            <a:r>
              <a:rPr lang="en-GB" dirty="0"/>
              <a:t> </a:t>
            </a:r>
            <a:r>
              <a:rPr lang="en-GB" dirty="0" err="1"/>
              <a:t>tation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ex.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5106793" y="4914009"/>
            <a:ext cx="4605867" cy="26261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Font typeface="+mj-lt"/>
              <a:buNone/>
              <a:defRPr sz="1467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dirty="0"/>
              <a:t>6. List styling</a:t>
            </a: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5106793" y="5335845"/>
            <a:ext cx="4605868" cy="116908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67">
                <a:solidFill>
                  <a:srgbClr val="7D797A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0" marR="0" lvl="0" indent="0" algn="l" defTabSz="609585" rtl="0" eaLnBrk="1" fontAlgn="auto" latinLnBrk="0" hangingPunct="1">
              <a:lnSpc>
                <a:spcPts val="19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</a:t>
            </a:r>
            <a:r>
              <a:rPr lang="en-GB" dirty="0" err="1"/>
              <a:t>dolore</a:t>
            </a:r>
            <a:r>
              <a:rPr lang="en-GB" dirty="0"/>
              <a:t>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wisi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</a:t>
            </a:r>
            <a:r>
              <a:rPr lang="en-GB" dirty="0" err="1"/>
              <a:t>exerci</a:t>
            </a:r>
            <a:r>
              <a:rPr lang="en-GB" dirty="0"/>
              <a:t> </a:t>
            </a:r>
            <a:r>
              <a:rPr lang="en-GB" dirty="0" err="1"/>
              <a:t>tation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ex.</a:t>
            </a:r>
          </a:p>
        </p:txBody>
      </p:sp>
    </p:spTree>
    <p:extLst>
      <p:ext uri="{BB962C8B-B14F-4D97-AF65-F5344CB8AC3E}">
        <p14:creationId xmlns:p14="http://schemas.microsoft.com/office/powerpoint/2010/main" val="742654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385379" y="275167"/>
            <a:ext cx="5016184" cy="1143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 dirty="0"/>
              <a:t>Enter title</a:t>
            </a:r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3"/>
          </p:nvPr>
        </p:nvSpPr>
        <p:spPr>
          <a:xfrm>
            <a:off x="6059266" y="275167"/>
            <a:ext cx="5723417" cy="6232936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3600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385379" y="5486399"/>
            <a:ext cx="2377492" cy="102235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>
              <a:lnSpc>
                <a:spcPct val="100000"/>
              </a:lnSpc>
              <a:buNone/>
              <a:defRPr sz="1067"/>
            </a:lvl1pPr>
          </a:lstStyle>
          <a:p>
            <a:pPr lvl="0"/>
            <a:r>
              <a:rPr lang="en-US" dirty="0"/>
              <a:t>Enter caption</a:t>
            </a:r>
          </a:p>
        </p:txBody>
      </p:sp>
    </p:spTree>
    <p:extLst>
      <p:ext uri="{BB962C8B-B14F-4D97-AF65-F5344CB8AC3E}">
        <p14:creationId xmlns:p14="http://schemas.microsoft.com/office/powerpoint/2010/main" val="2474951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5379" y="275167"/>
            <a:ext cx="5016184" cy="1143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 dirty="0"/>
              <a:t>Enter title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6059266" y="275167"/>
            <a:ext cx="5723417" cy="6232936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3600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385379" y="5486399"/>
            <a:ext cx="2377492" cy="102235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>
              <a:lnSpc>
                <a:spcPct val="100000"/>
              </a:lnSpc>
              <a:buNone/>
              <a:defRPr sz="1067"/>
            </a:lvl1pPr>
          </a:lstStyle>
          <a:p>
            <a:pPr lvl="0"/>
            <a:r>
              <a:rPr lang="en-US" dirty="0"/>
              <a:t>Enter caption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385233" y="1820333"/>
            <a:ext cx="5016329" cy="3226627"/>
          </a:xfrm>
          <a:prstGeom prst="rect">
            <a:avLst/>
          </a:prstGeom>
        </p:spPr>
        <p:txBody>
          <a:bodyPr vert="horz" lIns="0" tIns="0" rIns="0" bIns="0"/>
          <a:lstStyle>
            <a:lvl1pPr marL="129597" marR="0" indent="-129597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–"/>
              <a:tabLst/>
              <a:defRPr sz="1467"/>
            </a:lvl1pPr>
          </a:lstStyle>
          <a:p>
            <a:pPr lvl="0"/>
            <a:r>
              <a:rPr lang="en-US" dirty="0"/>
              <a:t>Bullet here</a:t>
            </a:r>
          </a:p>
          <a:p>
            <a:pPr lvl="0"/>
            <a:endParaRPr lang="en-US" dirty="0"/>
          </a:p>
          <a:p>
            <a:pPr marL="129597" marR="0" lvl="0" indent="-129597" algn="l" defTabSz="609585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–"/>
              <a:tabLst/>
              <a:defRPr/>
            </a:pPr>
            <a:r>
              <a:rPr lang="en-US" dirty="0"/>
              <a:t>Bullet here</a:t>
            </a:r>
          </a:p>
          <a:p>
            <a:pPr lvl="0"/>
            <a:endParaRPr lang="en-US" dirty="0"/>
          </a:p>
          <a:p>
            <a:pPr marL="129597" marR="0" lvl="0" indent="-129597" algn="l" defTabSz="609585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–"/>
              <a:tabLst/>
              <a:defRPr/>
            </a:pPr>
            <a:r>
              <a:rPr lang="en-US" dirty="0"/>
              <a:t>Bullet here</a:t>
            </a:r>
          </a:p>
          <a:p>
            <a:pPr lvl="0"/>
            <a:endParaRPr lang="en-US" dirty="0"/>
          </a:p>
          <a:p>
            <a:pPr marL="129597" marR="0" lvl="0" indent="-129597" algn="l" defTabSz="609585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–"/>
              <a:tabLst/>
              <a:defRPr/>
            </a:pPr>
            <a:r>
              <a:rPr lang="en-US" dirty="0"/>
              <a:t>Bullet here</a:t>
            </a:r>
          </a:p>
          <a:p>
            <a:pPr lvl="0"/>
            <a:endParaRPr lang="en-US" dirty="0"/>
          </a:p>
          <a:p>
            <a:pPr marL="129597" marR="0" lvl="0" indent="-129597" algn="l" defTabSz="609585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–"/>
              <a:tabLst/>
              <a:defRPr/>
            </a:pPr>
            <a:r>
              <a:rPr lang="en-US" dirty="0"/>
              <a:t>Bullet here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9636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opped 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3"/>
          </p:nvPr>
        </p:nvSpPr>
        <p:spPr>
          <a:xfrm>
            <a:off x="3666347" y="0"/>
            <a:ext cx="8525652" cy="6858000"/>
          </a:xfrm>
          <a:prstGeom prst="rect">
            <a:avLst/>
          </a:prstGeom>
        </p:spPr>
        <p:txBody>
          <a:bodyPr lIns="0" tIns="0" bIns="0"/>
          <a:lstStyle>
            <a:lvl1pPr marL="0" marR="0" indent="0" algn="l" defTabSz="609585" rtl="0" eaLnBrk="1" fontAlgn="auto" latinLnBrk="0" hangingPunct="1">
              <a:lnSpc>
                <a:spcPts val="36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600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385380" y="408393"/>
            <a:ext cx="3021209" cy="222125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609585" rtl="0" eaLnBrk="1" fontAlgn="auto" latinLnBrk="0" hangingPunct="1">
              <a:lnSpc>
                <a:spcPts val="304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533" b="0" i="0" u="none" strike="noStrike" kern="1200" cap="none" spc="0" normalizeH="0" baseline="0" noProof="0">
                <a:cs typeface="FugueArtFund"/>
              </a:defRPr>
            </a:lvl1pPr>
          </a:lstStyle>
          <a:p>
            <a:pPr lvl="0"/>
            <a:r>
              <a:rPr lang="en-US" dirty="0"/>
              <a:t>NOTE: Crop images and bleed off the slides if allowed</a:t>
            </a:r>
          </a:p>
          <a:p>
            <a:pPr lvl="0"/>
            <a:r>
              <a:rPr lang="en-US" dirty="0"/>
              <a:t>*Please delete this once read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385379" y="5486399"/>
            <a:ext cx="2377492" cy="102235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>
              <a:lnSpc>
                <a:spcPct val="100000"/>
              </a:lnSpc>
              <a:buNone/>
              <a:defRPr sz="1067"/>
            </a:lvl1pPr>
          </a:lstStyle>
          <a:p>
            <a:pPr lvl="0"/>
            <a:r>
              <a:rPr lang="en-US" dirty="0"/>
              <a:t>Enter caption</a:t>
            </a:r>
          </a:p>
        </p:txBody>
      </p:sp>
    </p:spTree>
    <p:extLst>
      <p:ext uri="{BB962C8B-B14F-4D97-AF65-F5344CB8AC3E}">
        <p14:creationId xmlns:p14="http://schemas.microsoft.com/office/powerpoint/2010/main" val="249557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3"/>
          </p:nvPr>
        </p:nvSpPr>
        <p:spPr>
          <a:xfrm>
            <a:off x="1" y="0"/>
            <a:ext cx="12191999" cy="6858000"/>
          </a:xfrm>
          <a:prstGeom prst="rect">
            <a:avLst/>
          </a:prstGeom>
        </p:spPr>
        <p:txBody>
          <a:bodyPr lIns="0" tIns="0" bIns="0"/>
          <a:lstStyle>
            <a:lvl1pPr marL="0" marR="0" indent="0" algn="l" defTabSz="609585" rtl="0" eaLnBrk="1" fontAlgn="auto" latinLnBrk="0" hangingPunct="1">
              <a:lnSpc>
                <a:spcPts val="36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600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208" y="6262127"/>
            <a:ext cx="1113221" cy="246535"/>
          </a:xfrm>
          <a:prstGeom prst="rect">
            <a:avLst/>
          </a:prstGeom>
        </p:spPr>
      </p:pic>
      <p:sp>
        <p:nvSpPr>
          <p:cNvPr id="5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385380" y="976158"/>
            <a:ext cx="3021209" cy="222125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609585" rtl="0" eaLnBrk="1" fontAlgn="auto" latinLnBrk="0" hangingPunct="1">
              <a:lnSpc>
                <a:spcPts val="304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533" b="0" i="0" u="none" strike="noStrike" kern="1200" cap="none" spc="0" normalizeH="0" baseline="0" noProof="0">
                <a:cs typeface="FugueArtFund"/>
              </a:defRPr>
            </a:lvl1pPr>
          </a:lstStyle>
          <a:p>
            <a:pPr lvl="0"/>
            <a:r>
              <a:rPr lang="en-US" dirty="0"/>
              <a:t>NOTE: Only use the logo on the left if absolutely necessary or image dictates it</a:t>
            </a:r>
          </a:p>
          <a:p>
            <a:pPr lvl="0"/>
            <a:r>
              <a:rPr lang="en-US" dirty="0"/>
              <a:t>*Please delete this once read</a:t>
            </a:r>
          </a:p>
        </p:txBody>
      </p:sp>
    </p:spTree>
    <p:extLst>
      <p:ext uri="{BB962C8B-B14F-4D97-AF65-F5344CB8AC3E}">
        <p14:creationId xmlns:p14="http://schemas.microsoft.com/office/powerpoint/2010/main" val="3685157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472DF-1AE3-4B94-B958-D0E2E15E5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AEB93-DF9A-4800-A876-FAA02F09E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A0ECA-DCC2-4CEF-BF7A-2F8C2E493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CE4110-07AF-4241-9B2D-443338512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45F1E-2E2B-457C-948C-54AADE766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4668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3"/>
          </p:nvPr>
        </p:nvSpPr>
        <p:spPr>
          <a:xfrm>
            <a:off x="7798424" y="275167"/>
            <a:ext cx="3984259" cy="6232936"/>
          </a:xfrm>
          <a:prstGeom prst="rect">
            <a:avLst/>
          </a:prstGeom>
        </p:spPr>
        <p:txBody>
          <a:bodyPr lIns="0" tIns="0" bIns="0"/>
          <a:lstStyle>
            <a:lvl1pPr marL="0" marR="0" indent="0" algn="l" defTabSz="609585" rtl="0" eaLnBrk="1" fontAlgn="auto" latinLnBrk="0" hangingPunct="1">
              <a:lnSpc>
                <a:spcPts val="36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600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6"/>
          </p:nvPr>
        </p:nvSpPr>
        <p:spPr>
          <a:xfrm>
            <a:off x="3475871" y="275167"/>
            <a:ext cx="3943775" cy="6232936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3600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85379" y="3452749"/>
            <a:ext cx="2377492" cy="305600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>
              <a:lnSpc>
                <a:spcPct val="100000"/>
              </a:lnSpc>
              <a:buNone/>
              <a:defRPr sz="1067"/>
            </a:lvl1pPr>
          </a:lstStyle>
          <a:p>
            <a:pPr lvl="0"/>
            <a:r>
              <a:rPr lang="en-US" dirty="0"/>
              <a:t>Enter captions</a:t>
            </a:r>
          </a:p>
        </p:txBody>
      </p:sp>
    </p:spTree>
    <p:extLst>
      <p:ext uri="{BB962C8B-B14F-4D97-AF65-F5344CB8AC3E}">
        <p14:creationId xmlns:p14="http://schemas.microsoft.com/office/powerpoint/2010/main" val="41661418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6"/>
          </p:nvPr>
        </p:nvSpPr>
        <p:spPr>
          <a:xfrm>
            <a:off x="3475871" y="275167"/>
            <a:ext cx="4790459" cy="6232936"/>
          </a:xfrm>
          <a:prstGeom prst="rect">
            <a:avLst/>
          </a:prstGeom>
        </p:spPr>
        <p:txBody>
          <a:bodyPr lIns="0" tIns="0" bIns="0"/>
          <a:lstStyle>
            <a:lvl1pPr marL="0" marR="0" indent="0" algn="l" defTabSz="609585" rtl="0" eaLnBrk="1" fontAlgn="auto" latinLnBrk="0" hangingPunct="1">
              <a:lnSpc>
                <a:spcPts val="36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600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7"/>
          </p:nvPr>
        </p:nvSpPr>
        <p:spPr>
          <a:xfrm>
            <a:off x="8611687" y="3208292"/>
            <a:ext cx="3230775" cy="3299811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3600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8"/>
          </p:nvPr>
        </p:nvSpPr>
        <p:spPr>
          <a:xfrm>
            <a:off x="8611688" y="275167"/>
            <a:ext cx="1472112" cy="2587787"/>
          </a:xfrm>
          <a:prstGeom prst="rect">
            <a:avLst/>
          </a:prstGeom>
        </p:spPr>
        <p:txBody>
          <a:bodyPr lIns="0" tIns="0" bIns="0"/>
          <a:lstStyle>
            <a:lvl1pPr marL="0" marR="0" indent="0" algn="l" defTabSz="609585" rtl="0" eaLnBrk="1" fontAlgn="auto" latinLnBrk="0" hangingPunct="1">
              <a:lnSpc>
                <a:spcPts val="176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67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21"/>
          </p:nvPr>
        </p:nvSpPr>
        <p:spPr>
          <a:xfrm>
            <a:off x="10368491" y="275167"/>
            <a:ext cx="1472112" cy="2587787"/>
          </a:xfrm>
          <a:prstGeom prst="rect">
            <a:avLst/>
          </a:prstGeom>
        </p:spPr>
        <p:txBody>
          <a:bodyPr lIns="0" tIns="0" bIns="0"/>
          <a:lstStyle>
            <a:lvl1pPr marL="0" marR="0" indent="0" algn="l" defTabSz="609585" rtl="0" eaLnBrk="1" fontAlgn="auto" latinLnBrk="0" hangingPunct="1">
              <a:lnSpc>
                <a:spcPts val="176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67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  <a:p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385379" y="3452749"/>
            <a:ext cx="2377492" cy="305600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>
              <a:lnSpc>
                <a:spcPct val="100000"/>
              </a:lnSpc>
              <a:buNone/>
              <a:defRPr sz="1067"/>
            </a:lvl1pPr>
          </a:lstStyle>
          <a:p>
            <a:pPr lvl="0"/>
            <a:r>
              <a:rPr lang="en-US" dirty="0"/>
              <a:t>Enter captions</a:t>
            </a:r>
          </a:p>
        </p:txBody>
      </p:sp>
    </p:spTree>
    <p:extLst>
      <p:ext uri="{BB962C8B-B14F-4D97-AF65-F5344CB8AC3E}">
        <p14:creationId xmlns:p14="http://schemas.microsoft.com/office/powerpoint/2010/main" val="1968532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a Placeholder 3"/>
          <p:cNvSpPr>
            <a:spLocks noGrp="1"/>
          </p:cNvSpPr>
          <p:nvPr>
            <p:ph type="media" sz="quarter" idx="10" hasCustomPrompt="1"/>
          </p:nvPr>
        </p:nvSpPr>
        <p:spPr>
          <a:xfrm>
            <a:off x="1841767" y="1020247"/>
            <a:ext cx="8508467" cy="4798957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video to place holder or click icon to add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93402" y="6235880"/>
            <a:ext cx="1117453" cy="30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5693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(no logo)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3"/>
          <p:cNvSpPr>
            <a:spLocks noGrp="1"/>
          </p:cNvSpPr>
          <p:nvPr>
            <p:ph type="media" sz="quarter" idx="10" hasCustomPrompt="1"/>
          </p:nvPr>
        </p:nvSpPr>
        <p:spPr>
          <a:xfrm>
            <a:off x="1841767" y="1020247"/>
            <a:ext cx="8508467" cy="4798957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video to place 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6437912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93402" y="6235880"/>
            <a:ext cx="1117453" cy="309881"/>
          </a:xfrm>
          <a:prstGeom prst="rect">
            <a:avLst/>
          </a:prstGeom>
        </p:spPr>
      </p:pic>
      <p:sp>
        <p:nvSpPr>
          <p:cNvPr id="27" name="Text Placeholder 25"/>
          <p:cNvSpPr>
            <a:spLocks noGrp="1"/>
          </p:cNvSpPr>
          <p:nvPr>
            <p:ph type="body" sz="quarter" idx="15" hasCustomPrompt="1"/>
          </p:nvPr>
        </p:nvSpPr>
        <p:spPr>
          <a:xfrm>
            <a:off x="385232" y="352859"/>
            <a:ext cx="5518939" cy="214269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2400"/>
              </a:lnSpc>
              <a:buNone/>
              <a:defRPr sz="2400" baseline="0"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 dirty="0"/>
              <a:t>NOTE: If a diagram is needed, try to use the connector line as a graphic element (see example below). Please delete this text box after reading.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16326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85379" y="275167"/>
            <a:ext cx="11421243" cy="1143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en-GB" dirty="0"/>
              <a:t>Enter service title here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3400" y="6262127"/>
            <a:ext cx="1113221" cy="246535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quarter" idx="10" hasCustomPrompt="1"/>
          </p:nvPr>
        </p:nvSpPr>
        <p:spPr>
          <a:xfrm>
            <a:off x="385234" y="1418167"/>
            <a:ext cx="11421533" cy="159173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None/>
              <a:defRPr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Enter telephone number here</a:t>
            </a:r>
          </a:p>
          <a:p>
            <a:pPr lvl="0"/>
            <a:r>
              <a:rPr lang="en-US" dirty="0"/>
              <a:t>Enter email here</a:t>
            </a:r>
          </a:p>
        </p:txBody>
      </p:sp>
    </p:spTree>
    <p:extLst>
      <p:ext uri="{BB962C8B-B14F-4D97-AF65-F5344CB8AC3E}">
        <p14:creationId xmlns:p14="http://schemas.microsoft.com/office/powerpoint/2010/main" val="9097091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2"/>
          <p:cNvSpPr>
            <a:spLocks noGrp="1"/>
          </p:cNvSpPr>
          <p:nvPr>
            <p:ph sz="quarter" idx="10" hasCustomPrompt="1"/>
          </p:nvPr>
        </p:nvSpPr>
        <p:spPr>
          <a:xfrm>
            <a:off x="385233" y="2002118"/>
            <a:ext cx="8908179" cy="335678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None/>
              <a:defRPr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Enter quote text here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233" y="743853"/>
            <a:ext cx="1786219" cy="395577"/>
          </a:xfrm>
          <a:prstGeom prst="rect">
            <a:avLst/>
          </a:prstGeom>
        </p:spPr>
      </p:pic>
      <p:sp>
        <p:nvSpPr>
          <p:cNvPr id="8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85379" y="5358903"/>
            <a:ext cx="4678101" cy="1149847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>
              <a:lnSpc>
                <a:spcPct val="100000"/>
              </a:lnSpc>
              <a:buNone/>
              <a:defRPr sz="1067"/>
            </a:lvl1pPr>
          </a:lstStyle>
          <a:p>
            <a:pPr lvl="0"/>
            <a:r>
              <a:rPr lang="en-US" dirty="0"/>
              <a:t>Enter citation</a:t>
            </a:r>
          </a:p>
        </p:txBody>
      </p:sp>
    </p:spTree>
    <p:extLst>
      <p:ext uri="{BB962C8B-B14F-4D97-AF65-F5344CB8AC3E}">
        <p14:creationId xmlns:p14="http://schemas.microsoft.com/office/powerpoint/2010/main" val="628669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30331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85379" y="275167"/>
            <a:ext cx="11428112" cy="1143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3600" baseline="0"/>
            </a:lvl1pPr>
          </a:lstStyle>
          <a:p>
            <a:pPr lvl="0"/>
            <a:r>
              <a:rPr lang="en-US" dirty="0"/>
              <a:t>Enter title here</a:t>
            </a:r>
          </a:p>
        </p:txBody>
      </p:sp>
    </p:spTree>
    <p:extLst>
      <p:ext uri="{BB962C8B-B14F-4D97-AF65-F5344CB8AC3E}">
        <p14:creationId xmlns:p14="http://schemas.microsoft.com/office/powerpoint/2010/main" val="23670149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EFB06-4B37-4679-8EBF-BBDC84B8D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A9AC6-A2D7-44EB-8869-95B7B8D4E7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56C71-BEC6-4576-A4FE-60EE1FB28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A08D-0311-4BA1-8B79-38DFCFAC6DFA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D16D3-BA15-4A49-8E01-B5A403D1D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0305CE-273C-4541-85E3-08B0E8AF1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E0BA-4B3F-4583-9BF1-615CBE3BD1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781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E07DE-26C5-4805-9DBD-940A87056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2E3CFA-6781-45A5-8BDF-B60BBD339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BF7F7-9D3D-4405-8905-CFB3D66D7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743C6-DBE4-48E5-8F9F-DB42F8F22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0744DE-60D1-4D84-B8F6-E3DDB34E8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905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A3FEF-60C1-4D45-B078-70FAAD8FF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67797-2CEB-455B-AC7E-BB28AE1106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F62691-B69D-4777-A630-728DDF1DC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7B844B-EBC4-42E5-AEB7-2F96AA2E9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A235F9-4488-43BD-B1E0-90814A881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2F9A29-E275-4332-8071-1D96C6BFB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9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97D0C-79C6-4F0F-BA3E-15DF46282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333E41-7166-4CA8-8E53-95228E7B7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887D95-ADE1-4FEE-B61E-24EE449BFE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677983-6DA5-43DF-BB00-0326FD1874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F56C15-8562-47FE-BEE7-CD571C2C3E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911C7D-0DCF-481F-B4AF-7FEB82232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DAEE2E-AF87-4936-AC9F-FE59112AF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EEEB0F-7BD4-432B-824A-BA8B8289F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778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8CD04-CAA3-414A-B0CE-C44323C14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0370C6-E202-4608-8524-633CD09B7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95A-A287-49CE-9CF5-9D1DA837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CD280B-49E3-4A90-898D-7565E31BF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513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0243C1-D4E0-438A-85CC-3AFC9F70B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1D0D94-7722-4530-AD62-03532BF3A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44FFE7-D8A6-45A0-9BC5-402CECE08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713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DCD9D-6A55-40F6-A3C2-1E4B8D7CA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E9255-0497-4F4F-B544-E330779B5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441F37-8D4C-4F2E-8C2F-9D0841DD91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AA2A7A-6936-42D6-A123-D0B63E241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91013B-4489-4031-9434-4E35D762C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097579-4A25-4FF3-893A-F735DCAD2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24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58CA3-9B59-44EF-86EA-72CE5E9E5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A7C098-8B82-4FE2-8158-F92862093A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5A8D60-43B8-4189-B931-7B1D185066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0E0682-2223-4D3C-9948-2443ADC25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0B126-ED8B-48DA-BC25-7BDE6985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78C352-E31C-4C93-B4AB-2F602EAC7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037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38D9C7-5A91-4665-AA8F-DBCB147DE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1ADE9-6A89-460C-929A-F02CCD708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A25369-38B0-40FB-B2A8-49A7B1FD6F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56A9C-76AE-4345-996D-D60692F80B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88A68-A989-4708-A7A4-3E1CD17E6F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286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047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</p:sldLayoutIdLst>
  <p:txStyles>
    <p:titleStyle>
      <a:lvl1pPr algn="l" defTabSz="609585" rtl="0" eaLnBrk="1" latinLnBrk="0" hangingPunct="1">
        <a:lnSpc>
          <a:spcPts val="3600"/>
        </a:lnSpc>
        <a:spcBef>
          <a:spcPct val="0"/>
        </a:spcBef>
        <a:buNone/>
        <a:defRPr sz="3600" kern="1200">
          <a:solidFill>
            <a:schemeClr val="tx1"/>
          </a:solidFill>
          <a:latin typeface="FugueArtFund"/>
          <a:ea typeface="+mj-ea"/>
          <a:cs typeface="FugueArtFund"/>
        </a:defRPr>
      </a:lvl1pPr>
    </p:titleStyle>
    <p:bodyStyle>
      <a:lvl1pPr marL="457189" indent="-457189" algn="l" defTabSz="609585" rtl="0" eaLnBrk="1" latinLnBrk="0" hangingPunct="1">
        <a:lnSpc>
          <a:spcPts val="3600"/>
        </a:lnSpc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FugueArtFund"/>
          <a:ea typeface="+mn-ea"/>
          <a:cs typeface="FugueArtFund"/>
        </a:defRPr>
      </a:lvl1pPr>
      <a:lvl2pPr marL="990575" indent="-380990" algn="l" defTabSz="609585" rtl="0" eaLnBrk="1" latinLnBrk="0" hangingPunct="1">
        <a:lnSpc>
          <a:spcPts val="2667"/>
        </a:lnSpc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FugueArtFund"/>
          <a:ea typeface="+mn-ea"/>
          <a:cs typeface="FugueArtFund"/>
        </a:defRPr>
      </a:lvl2pPr>
      <a:lvl3pPr marL="1523962" indent="-304792" algn="l" defTabSz="609585" rtl="0" eaLnBrk="1" latinLnBrk="0" hangingPunct="1">
        <a:lnSpc>
          <a:spcPts val="1893"/>
        </a:lnSpc>
        <a:spcBef>
          <a:spcPct val="20000"/>
        </a:spcBef>
        <a:buFont typeface="Arial"/>
        <a:buChar char="•"/>
        <a:defRPr sz="1467" kern="1200">
          <a:solidFill>
            <a:schemeClr val="tx1"/>
          </a:solidFill>
          <a:latin typeface="FugueArtFund"/>
          <a:ea typeface="+mn-ea"/>
          <a:cs typeface="FugueArtFund"/>
        </a:defRPr>
      </a:lvl3pPr>
      <a:lvl4pPr marL="2133547" indent="-304792" algn="l" defTabSz="609585" rtl="0" eaLnBrk="1" latinLnBrk="0" hangingPunct="1">
        <a:lnSpc>
          <a:spcPts val="1413"/>
        </a:lnSpc>
        <a:spcBef>
          <a:spcPct val="20000"/>
        </a:spcBef>
        <a:buFont typeface="Arial"/>
        <a:buChar char="–"/>
        <a:defRPr sz="1067" kern="1200">
          <a:solidFill>
            <a:schemeClr val="tx1"/>
          </a:solidFill>
          <a:latin typeface="FugueArtFund"/>
          <a:ea typeface="+mn-ea"/>
          <a:cs typeface="FugueArtFund"/>
        </a:defRPr>
      </a:lvl4pPr>
      <a:lvl5pPr marL="2438339" indent="0" algn="l" defTabSz="609585" rtl="0" eaLnBrk="1" latinLnBrk="0" hangingPunct="1">
        <a:spcBef>
          <a:spcPct val="20000"/>
        </a:spcBef>
        <a:buFont typeface="Arial"/>
        <a:buNone/>
        <a:defRPr sz="2667" kern="1200">
          <a:solidFill>
            <a:schemeClr val="tx1"/>
          </a:solidFill>
          <a:latin typeface="FugueArtFund"/>
          <a:ea typeface="+mn-ea"/>
          <a:cs typeface="FugueArtFund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microsoft.com/office/2018/10/relationships/comments" Target="../comments/modernComment_1C0_D9CF935F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microsoft.com/office/2018/10/relationships/comments" Target="../comments/modernComment_1CD_82C0B5EA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microsoft.com/office/2018/10/relationships/comments" Target="../comments/modernComment_1C1_A5D2C530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CE_2AF7267D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C3_B2791B0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8D0D269-9C79-EF34-5C67-5B9D1D5144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" r="289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44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193408"/>
              </p:ext>
            </p:extLst>
          </p:nvPr>
        </p:nvGraphicFramePr>
        <p:xfrm>
          <a:off x="238991" y="283248"/>
          <a:ext cx="11762146" cy="6486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194389">
                  <a:extLst>
                    <a:ext uri="{9D8B030D-6E8A-4147-A177-3AD203B41FA5}">
                      <a16:colId xmlns:a16="http://schemas.microsoft.com/office/drawing/2014/main" val="401161597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843509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Adnoddau sydd eu hangen</a:t>
                      </a: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modelu</a:t>
                      </a:r>
                      <a:b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581164"/>
                  </a:ext>
                </a:extLst>
              </a:tr>
              <a:tr h="403025">
                <a:tc gridSpan="4"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Rhan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1: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Sesiwn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Llythrennedd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72000" marB="7200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D1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491520"/>
                  </a:ext>
                </a:extLst>
              </a:tr>
              <a:tr h="32283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GB" sz="1000" b="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Fesul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 un darn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mawr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bapur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phennau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ffelt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Eglurwch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straeon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cyrch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clasurol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Cynorthwyydd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sy’n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ganddyn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hefyd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atal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bosibl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person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anifail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hefyd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anfyw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drysfa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anodd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ohoni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camera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gwyliadwriaeth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Gofynnwch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nodi'r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Cynorthwyydd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modelu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hoffai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enghreifftiau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straeon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clasurol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llyfrau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ffilmiau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digwydd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ag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blaen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safbwynt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Ffrind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Ceisiwch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ddarbwyllo'r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beidio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defnyddio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modelu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bwydo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weddill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Eglurwch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straeon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cyrch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clasurol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Cynorthwyydd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sy’n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ganddyn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hefyd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atal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bosibl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person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anifail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hefyd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anfyw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drysfa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anodd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ohoni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camera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gwyliadwriaeth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Gofynnwch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nodi'r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Cynorthwyydd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(y Pry-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Swyddog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Diogelwch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neu'r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To)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modelu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hoffai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enghreifftiau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straeon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clasurol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llyfrau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ffilmiau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digwydd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ag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blaen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trafodwch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safbwynt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Ffrind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Ceisiwch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ddarbwyllo'r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beidio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defnyddio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modelu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bwydo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weddill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563992"/>
                  </a:ext>
                </a:extLst>
              </a:tr>
              <a:tr h="18415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GB" sz="1000" b="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Darnau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mawr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bapur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papur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siwgr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a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beiros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Eglurwch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3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straeon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Gelwir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Tri. Er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ddyfeisio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ffordd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gyflawni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Dihangfa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Wyllt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gynnwys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goresgyn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gyda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chymorth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Cyfaill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ddarn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bapur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bapur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siwgr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ysgrifennu’r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tri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trefn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ymgais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gyntaf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Ddihangfa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Wyllt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methu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trydydd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llwyddo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Eglurwch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3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straeon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Gelwir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Tri. Er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ddyfeisio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ffordd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gyflawni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Dihangfa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Wyllt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gynnwys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goresgyn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gyda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chymorth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Cyfaill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ddarn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bapur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bapur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siwgr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ysgrifennu’r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tri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trefn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ymgais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gyntaf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Ddihangfa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Wyllt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methu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trydydd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llwyddo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578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3290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421105"/>
              </p:ext>
            </p:extLst>
          </p:nvPr>
        </p:nvGraphicFramePr>
        <p:xfrm>
          <a:off x="238991" y="283248"/>
          <a:ext cx="11762146" cy="3541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194389">
                  <a:extLst>
                    <a:ext uri="{9D8B030D-6E8A-4147-A177-3AD203B41FA5}">
                      <a16:colId xmlns:a16="http://schemas.microsoft.com/office/drawing/2014/main" val="401161597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843509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Adnoddau sydd eu hangen</a:t>
                      </a: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modelu</a:t>
                      </a:r>
                      <a:b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581164"/>
                  </a:ext>
                </a:extLst>
              </a:tr>
              <a:tr h="403025">
                <a:tc gridSpan="4"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Rhan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1: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Sesiwn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Llythrennedd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72000" marB="7200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D1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491520"/>
                  </a:ext>
                </a:extLst>
              </a:tr>
              <a:tr h="1007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GB" sz="1000" b="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cyflwyno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sgerbwd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naratif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Dihangwr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weddill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dosbarth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gyfrwng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darn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bapur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siwgr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Gallant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esbonio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datblygu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ymhellach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hactio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chwarae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rôl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cyflwyno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sgerbwyd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naratif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weddill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dosbarth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gyfrwng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darn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bapur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siwgr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Gallant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esbonio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datblygu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ymhellach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hactio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chwarae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rôl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563992"/>
                  </a:ext>
                </a:extLst>
              </a:tr>
              <a:tr h="1240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GB" sz="1000" b="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1" dirty="0">
                          <a:solidFill>
                            <a:srgbClr val="4E2DCC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(ADNODD B)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Dosbarthwch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1" dirty="0">
                          <a:solidFill>
                            <a:srgbClr val="4E2DCC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(ADNODD B)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ysgrifennu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nodiadau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neu'n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brasluniau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gofio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sgerbwd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Eglurwch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hirach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Dylent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gyda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er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arnynt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haddurno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ddisgrifiadau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synhwyraidd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a’u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cefnogi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ag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ymchwil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wyddonol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gynefinoedd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Dosbarthwch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ysgrifennu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nodiadau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neu'n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brasluniau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gofio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sgerbwd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Eglurwch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hirach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Dylent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gyda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er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arnynt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haddurno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ddisgrifiadau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synhwyraidd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a’u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cefnogi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ag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ymchwil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wyddonol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gynefinoedd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578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7159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30122"/>
              </p:ext>
            </p:extLst>
          </p:nvPr>
        </p:nvGraphicFramePr>
        <p:xfrm>
          <a:off x="238991" y="283247"/>
          <a:ext cx="11762146" cy="6433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194389">
                  <a:extLst>
                    <a:ext uri="{9D8B030D-6E8A-4147-A177-3AD203B41FA5}">
                      <a16:colId xmlns:a16="http://schemas.microsoft.com/office/drawing/2014/main" val="401161597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671346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Adnoddau sydd eu hangen</a:t>
                      </a: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modelu</a:t>
                      </a:r>
                      <a:b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US" sz="10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581164"/>
                  </a:ext>
                </a:extLst>
              </a:tr>
              <a:tr h="515498">
                <a:tc gridSpan="4"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Rhan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1: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Sesiwn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Llythrennedd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72000" marB="7200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D1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491520"/>
                  </a:ext>
                </a:extLst>
              </a:tr>
              <a:tr h="38671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GB" sz="1000" b="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ymarfer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terfynol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dewisol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dywedwch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ddychmygu'r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cyrraedd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gynefin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naturiol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gyfoeth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Rhannwch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bedwar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bump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chyfarwyddwch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wneud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canlynol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â'u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cyrff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Rhowch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10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eiliad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baratoi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cyfrif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rhaid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rewi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safleoedd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angen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ddangos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delweddau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rai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e.e.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droellen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Cylch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hirgrwn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Troellen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Ffigur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wyth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Sffêr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môr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Gwynt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crychdonni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draws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cae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Twnnel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Ailadroddwch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unwaith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byddant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geisio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-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e.e.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cylch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droelli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droellen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ddad-droelli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rolio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Gwnewch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hynny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bum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eiliad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siâp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arbrofi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ffurfiau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naturiol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gallant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actio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ail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cynharach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meimio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ddarllen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cyfarwyddiadau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uchel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ail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hon,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archwilio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gynefin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naturiol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ymarfer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terfynol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dewisol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dywedwch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ddychmygu'r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cyrraedd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gynefin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naturiol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gyfoeth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Rhannwch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bedwar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bump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chyfarwyddwch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wneud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canlynol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â'u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cyrff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Rhowch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10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eiliad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baratoi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cyfrif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rhaid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rewi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safleoedd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angen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ddangos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delweddau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rai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e.e.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droellen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Cylch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hirgrwn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Troellen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Ffigur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wyth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Sffêr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môr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Gwynt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crychdonni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draws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cae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Twnnel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Ailadroddwch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unwaith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byddant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geisio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e.e.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cylch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droelli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droellen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ddad-droelli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rolio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Gwnewch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hynny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bum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eiliad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siâp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ystafell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darllenwch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cyfarwyddiadau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ail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rhaid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feimio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ddarllen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Anadlwch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corff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araf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dechrau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flaenau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pawennau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adenydd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antena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…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siglwch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ddechrau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pen.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A!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coesau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pawennau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A,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mor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563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157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093250"/>
              </p:ext>
            </p:extLst>
          </p:nvPr>
        </p:nvGraphicFramePr>
        <p:xfrm>
          <a:off x="238991" y="283247"/>
          <a:ext cx="11741727" cy="5096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7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307370">
                  <a:extLst>
                    <a:ext uri="{9D8B030D-6E8A-4147-A177-3AD203B41FA5}">
                      <a16:colId xmlns:a16="http://schemas.microsoft.com/office/drawing/2014/main" val="2464388461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27704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darnau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ceramig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gwreiddiol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ffwrdd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ping, ping, ping,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drwy'r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awyr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tyfu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meddal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moethus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mor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gyfforddus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Mae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ffrind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goeden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i'w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gyfarfod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ymlaen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roi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pum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llaw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uchel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ffrind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Mae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ffrind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chwarae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erlid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tuag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at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goeden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chwmpas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goeden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nesaf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gwmpas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goeden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honno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ffrind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Cyffiwch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ben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ffwrdd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oherwydd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iawn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anghofio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amdano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holl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redeg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gwmpas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flinedig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Eisteddwch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cwrcwd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chymerwch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anadl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ddofn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Chwiliwch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bwll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chymerwch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lymaid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ddŵr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Arhoswch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pen!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glywed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siffrwd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tyfiant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blaen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pellter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cwningen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Gostyngwch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pen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isel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ddistaw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agos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at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ddaear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Cuddiwch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goeden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cymerwch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gipolwg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A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chuddio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araf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iawn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iawn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diiisgwwyyl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…..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Neidiwch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rhedodd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gwningen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ffwrdd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Dim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ots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Ysgwydwch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corff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9513386"/>
                  </a:ext>
                </a:extLst>
              </a:tr>
              <a:tr h="887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Gorffennwch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sesiwn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hatgoffa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ddatblygu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straeon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Edrychwn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ymlaen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at weld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gynhyrchu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Gorffennwch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sesiwn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hatgoffa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ddatblygu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straeon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Edrychwn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ymlaen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at weld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gynhyrchu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762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4247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80132D1-9F7F-00A4-C930-FEC4C90DC3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2DC79C3-C42F-82B9-E354-E8271CFE3624}"/>
              </a:ext>
            </a:extLst>
          </p:cNvPr>
          <p:cNvSpPr txBox="1"/>
          <p:nvPr/>
        </p:nvSpPr>
        <p:spPr>
          <a:xfrm>
            <a:off x="4912323" y="2037246"/>
            <a:ext cx="10104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Tud</a:t>
            </a:r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14-16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ADE37A-14C6-11C6-8DA6-215150F0F10D}"/>
              </a:ext>
            </a:extLst>
          </p:cNvPr>
          <p:cNvSpPr txBox="1"/>
          <p:nvPr/>
        </p:nvSpPr>
        <p:spPr>
          <a:xfrm>
            <a:off x="10398723" y="2037246"/>
            <a:ext cx="10104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Tud</a:t>
            </a:r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17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F916FF-37DC-D02E-E0FE-1E7F6E191E82}"/>
              </a:ext>
            </a:extLst>
          </p:cNvPr>
          <p:cNvSpPr txBox="1"/>
          <p:nvPr/>
        </p:nvSpPr>
        <p:spPr>
          <a:xfrm>
            <a:off x="1372788" y="188783"/>
            <a:ext cx="1783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Trosolwg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adnoddau</a:t>
            </a:r>
            <a:endParaRPr lang="en-GB" dirty="0">
              <a:solidFill>
                <a:srgbClr val="0B02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45E090-1C32-FFB1-37A6-0C729B05DFF8}"/>
              </a:ext>
            </a:extLst>
          </p:cNvPr>
          <p:cNvSpPr txBox="1"/>
          <p:nvPr/>
        </p:nvSpPr>
        <p:spPr>
          <a:xfrm>
            <a:off x="2146878" y="1675865"/>
            <a:ext cx="178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Adnoddau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rgbClr val="4E2D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A33EF0-6CA7-26F3-E3EA-FE6A44DC23C1}"/>
              </a:ext>
            </a:extLst>
          </p:cNvPr>
          <p:cNvSpPr txBox="1"/>
          <p:nvPr/>
        </p:nvSpPr>
        <p:spPr>
          <a:xfrm>
            <a:off x="7712791" y="1826866"/>
            <a:ext cx="178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Adnoddau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B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rgbClr val="4E2D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C006B0-1D6F-12AB-1238-4E1F92634DEF}"/>
              </a:ext>
            </a:extLst>
          </p:cNvPr>
          <p:cNvSpPr txBox="1"/>
          <p:nvPr/>
        </p:nvSpPr>
        <p:spPr>
          <a:xfrm>
            <a:off x="7712791" y="1537047"/>
            <a:ext cx="178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B02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Cynllun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B02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B02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rgbClr val="0B024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25955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96740FE-BBE2-98D3-1918-91B275C57D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24179CE-CBEC-7568-5C13-669E1703E9C4}"/>
              </a:ext>
            </a:extLst>
          </p:cNvPr>
          <p:cNvSpPr txBox="1"/>
          <p:nvPr/>
        </p:nvSpPr>
        <p:spPr>
          <a:xfrm>
            <a:off x="1301227" y="323955"/>
            <a:ext cx="178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Adnoddau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rgbClr val="4E2D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FC58C-1A36-3228-9435-C25C8D2FD82A}"/>
              </a:ext>
            </a:extLst>
          </p:cNvPr>
          <p:cNvSpPr txBox="1"/>
          <p:nvPr/>
        </p:nvSpPr>
        <p:spPr>
          <a:xfrm>
            <a:off x="9646229" y="6183218"/>
            <a:ext cx="25457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Argraffwch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ddigon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gopïau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o'r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canlynol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gall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myfyriwr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gael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naill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ai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swigen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meddwl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siarad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16195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677E96-0999-B310-B0AB-7F9EF9BFBE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A139EB-52CD-D625-CA2B-E0F4DD85E758}"/>
              </a:ext>
            </a:extLst>
          </p:cNvPr>
          <p:cNvSpPr txBox="1"/>
          <p:nvPr/>
        </p:nvSpPr>
        <p:spPr>
          <a:xfrm>
            <a:off x="9646229" y="6183218"/>
            <a:ext cx="25457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Argraffwch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ddigon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gopïau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o'r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canlynol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gall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myfyriwr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gael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naill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ai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swigen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meddwl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siarad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C6F547-3A9B-B233-823D-58A38DDC803D}"/>
              </a:ext>
            </a:extLst>
          </p:cNvPr>
          <p:cNvSpPr txBox="1"/>
          <p:nvPr/>
        </p:nvSpPr>
        <p:spPr>
          <a:xfrm>
            <a:off x="1301227" y="323955"/>
            <a:ext cx="178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Adnoddau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rgbClr val="4E2D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8023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E498867-E4A0-6287-A367-7A986D86E6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3AE975-49D3-9FA2-2994-8A01D92E29EF}"/>
              </a:ext>
            </a:extLst>
          </p:cNvPr>
          <p:cNvSpPr txBox="1"/>
          <p:nvPr/>
        </p:nvSpPr>
        <p:spPr>
          <a:xfrm>
            <a:off x="1301227" y="323955"/>
            <a:ext cx="178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Adnoddau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rgbClr val="4E2D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8F113A-6F49-7F0F-ED54-D4FF0C95B183}"/>
              </a:ext>
            </a:extLst>
          </p:cNvPr>
          <p:cNvSpPr txBox="1"/>
          <p:nvPr/>
        </p:nvSpPr>
        <p:spPr>
          <a:xfrm>
            <a:off x="9646229" y="6183218"/>
            <a:ext cx="25457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Argraffwch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ddigon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gopïau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o'r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canlynol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gall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myfyriwr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gael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naill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ai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swigen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meddwl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siarad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866016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D170701-A015-33A1-7002-E0FF0D8390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CED88B-4F8C-CC7A-ABDB-3898EAA7DDB1}"/>
              </a:ext>
            </a:extLst>
          </p:cNvPr>
          <p:cNvSpPr txBox="1"/>
          <p:nvPr/>
        </p:nvSpPr>
        <p:spPr>
          <a:xfrm>
            <a:off x="2906877" y="1444964"/>
            <a:ext cx="162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Ymgais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1! Sut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ceisio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dianc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284F7A-35DE-7CEE-2092-340A637AEACE}"/>
              </a:ext>
            </a:extLst>
          </p:cNvPr>
          <p:cNvSpPr txBox="1"/>
          <p:nvPr/>
        </p:nvSpPr>
        <p:spPr>
          <a:xfrm>
            <a:off x="2906877" y="4551846"/>
            <a:ext cx="162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Ymgais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methu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6C2ACF-3524-3C82-247E-3D4CAE73A7C3}"/>
              </a:ext>
            </a:extLst>
          </p:cNvPr>
          <p:cNvSpPr txBox="1"/>
          <p:nvPr/>
        </p:nvSpPr>
        <p:spPr>
          <a:xfrm>
            <a:off x="5317568" y="1444964"/>
            <a:ext cx="162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Ymgais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2! Sut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ceisio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dianc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425F12-696B-BDEF-0047-FA539043489F}"/>
              </a:ext>
            </a:extLst>
          </p:cNvPr>
          <p:cNvSpPr txBox="1"/>
          <p:nvPr/>
        </p:nvSpPr>
        <p:spPr>
          <a:xfrm>
            <a:off x="5317568" y="4551846"/>
            <a:ext cx="162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Ymgais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methu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45E87A-45E4-4146-821A-0B70B95B2C19}"/>
              </a:ext>
            </a:extLst>
          </p:cNvPr>
          <p:cNvSpPr txBox="1"/>
          <p:nvPr/>
        </p:nvSpPr>
        <p:spPr>
          <a:xfrm>
            <a:off x="7645132" y="1444964"/>
            <a:ext cx="162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Ymgais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3! Sut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ceisio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dianc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C239D2-692C-0C17-26BD-507351609A50}"/>
              </a:ext>
            </a:extLst>
          </p:cNvPr>
          <p:cNvSpPr txBox="1"/>
          <p:nvPr/>
        </p:nvSpPr>
        <p:spPr>
          <a:xfrm>
            <a:off x="7645132" y="4551846"/>
            <a:ext cx="162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Ymgais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llwyddo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AC292D-8E3F-2246-5B82-B9185187E27D}"/>
              </a:ext>
            </a:extLst>
          </p:cNvPr>
          <p:cNvSpPr txBox="1"/>
          <p:nvPr/>
        </p:nvSpPr>
        <p:spPr>
          <a:xfrm>
            <a:off x="9883471" y="2693048"/>
            <a:ext cx="20991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Dangoswch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mewn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cynefin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naturiol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sy’n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gyfoeth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fywyd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5ACBB4-FAB8-14F7-884D-64B875606B20}"/>
              </a:ext>
            </a:extLst>
          </p:cNvPr>
          <p:cNvSpPr txBox="1"/>
          <p:nvPr/>
        </p:nvSpPr>
        <p:spPr>
          <a:xfrm>
            <a:off x="516969" y="2764610"/>
            <a:ext cx="162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Dangoswch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gofod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arddangos</a:t>
            </a:r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16E2C8-EE2D-928C-6A5C-B1B198F715D4}"/>
              </a:ext>
            </a:extLst>
          </p:cNvPr>
          <p:cNvSpPr txBox="1"/>
          <p:nvPr/>
        </p:nvSpPr>
        <p:spPr>
          <a:xfrm>
            <a:off x="1431261" y="466256"/>
            <a:ext cx="178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Adnoddau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B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rgbClr val="4E2D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000568-4272-78C8-84C7-CCC04DD7C1D8}"/>
              </a:ext>
            </a:extLst>
          </p:cNvPr>
          <p:cNvSpPr txBox="1"/>
          <p:nvPr/>
        </p:nvSpPr>
        <p:spPr>
          <a:xfrm>
            <a:off x="1431261" y="192339"/>
            <a:ext cx="178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B02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Cynllun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B02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B02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Stroy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rgbClr val="0B024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3888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24F997-53BC-0097-D413-64F379B219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279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F525CCE-CD82-B0BB-A035-208E9BD0F9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DB32BC-5431-B682-9AC1-5658C68D2145}"/>
              </a:ext>
            </a:extLst>
          </p:cNvPr>
          <p:cNvSpPr txBox="1"/>
          <p:nvPr/>
        </p:nvSpPr>
        <p:spPr>
          <a:xfrm>
            <a:off x="672831" y="696819"/>
            <a:ext cx="4982533" cy="582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GB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Ddihangfa</a:t>
            </a:r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Wyllt</a:t>
            </a:r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b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Adnodd</a:t>
            </a:r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Adrodd</a:t>
            </a:r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Straeon</a:t>
            </a:r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GB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</a:pPr>
            <a:r>
              <a:rPr lang="en-GB" b="1" dirty="0" err="1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Cyd-destun</a:t>
            </a:r>
            <a:endParaRPr lang="en-GB" b="1" dirty="0">
              <a:solidFill>
                <a:srgbClr val="4E2D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800" dirty="0"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Mae'r Ddihangfa Wyllt yn brosiect ledled y DU sy’n gofyn i blant archwilio’r creaduriaid yn eich amgueddfa a chreu gwaith celf sy’n dychmygu taith un creadur i gynefin naturiol sy’n gyfoeth </a:t>
            </a:r>
            <a:br>
              <a:rPr lang="cy-GB" sz="1800" dirty="0"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1800" dirty="0"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 fywyd. Bydd y straeon a’r lluniau y mae’r plant yn eu gwneud yn cael eu cyfuno mewn gwaith celf ar y cyd, a fydd yn cael ei ddadorchuddio yn ystod penwythnos o weithgareddau i bob oed ar Ddiwrnod y Ddaear 2023.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u="sng" dirty="0" err="1">
                <a:solidFill>
                  <a:srgbClr val="70D8D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www.artfund.org</a:t>
            </a:r>
            <a:r>
              <a:rPr lang="en-GB" b="1" u="sng" dirty="0">
                <a:solidFill>
                  <a:srgbClr val="70D8D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/pages/the-great-escape</a:t>
            </a:r>
          </a:p>
          <a:p>
            <a:endParaRPr lang="en-GB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181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777F17-D997-53CA-6903-97B0FC7BC3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52" y="3568"/>
            <a:ext cx="12198352" cy="68544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DB32BC-5431-B682-9AC1-5658C68D2145}"/>
              </a:ext>
            </a:extLst>
          </p:cNvPr>
          <p:cNvSpPr txBox="1"/>
          <p:nvPr/>
        </p:nvSpPr>
        <p:spPr>
          <a:xfrm>
            <a:off x="672832" y="696819"/>
            <a:ext cx="4564186" cy="3980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GB" b="1" dirty="0" err="1">
                <a:solidFill>
                  <a:srgbClr val="70D8D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Cyflwyniad</a:t>
            </a:r>
            <a:endParaRPr lang="en-GB" b="1" dirty="0">
              <a:solidFill>
                <a:srgbClr val="70D8D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amgueddfeydd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orielau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thai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hanesyddol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ledled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DU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dewis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elfen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o’u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casgliadau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ofodau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sy’n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cynnwys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unrhyw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fath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greadur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geir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DU.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sefydliadau’n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cefnogi’r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myfyrwyr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edrych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arno’n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ofalus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dysgu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gynefin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ddychmygu’n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torri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o’r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ffrâm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dod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fyw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yna’n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cychwyn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daith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gynefin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naturiol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sy’n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gyfoeth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fywyd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317684-A46A-BBF2-9F86-7818FECE04A7}"/>
              </a:ext>
            </a:extLst>
          </p:cNvPr>
          <p:cNvSpPr txBox="1"/>
          <p:nvPr/>
        </p:nvSpPr>
        <p:spPr>
          <a:xfrm>
            <a:off x="7084023" y="696819"/>
            <a:ext cx="456418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Mae’r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adnodd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hwn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gweithwyr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proffesiynol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gwirfoddolwyr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amgueddfeydd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orielau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safleoedd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hanesyddol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hwyluso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grwpiau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fyfyrwyr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amgylch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ddewis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myfyrwyr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gadael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sesiwn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gyda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strwythur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gallant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ddatblygu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dros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gyfnod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hwy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dosbarth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gynnwys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manylion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disgrifiadol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addurniadau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wedi'u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seilio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ymchwil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wyddonol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gynefinoedd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b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 </a:t>
            </a:r>
            <a:r>
              <a:rPr lang="en-GB" sz="1200" u="sng" dirty="0" err="1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adnoddau</a:t>
            </a:r>
            <a: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u="sng" dirty="0" err="1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argraffu</a:t>
            </a:r>
            <a: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u="sng" dirty="0" err="1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u="sng" dirty="0" err="1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gael</a:t>
            </a:r>
            <a: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u="sng" dirty="0" err="1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u="sng" dirty="0" err="1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ddiwedd</a:t>
            </a:r>
            <a: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u="sng" dirty="0" err="1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ddogfen</a:t>
            </a:r>
            <a: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hon.</a:t>
            </a:r>
          </a:p>
          <a:p>
            <a:endParaRPr lang="en-GB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Mae'r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strwythur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arfaethedig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defnyddio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dyfeisiau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adrodd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straeon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clasurol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gynnwys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Rheol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Tri, a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strwythur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stori'r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cyrch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ysbrydolwyd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cyrch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ddamcaniaeth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Joseph Campbell am y Monomyth neu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daith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arwr.</a:t>
            </a:r>
            <a:r>
              <a:rPr lang="en-GB" sz="12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endParaRPr lang="en-GB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sesiwn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chi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ddewis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o'ch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casgliad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neu o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fewn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adeilad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Dyma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prif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gymeriad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i'w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defnyddio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enghraifft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wedi'i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myfyriwr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gweithio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gyda'i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gilydd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adeiladu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syniadau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ddewiswyd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ymlaen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llaw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sesiwn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arwain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amrywiaeth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straeon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gwahanol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megis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gwahanol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ddulliau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ddianc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bob un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cynsail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myfyrwyr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cael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Ffrâm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strwythuro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naratif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y gallant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ddatblygu'n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ddarn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hirach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ôl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sesiwn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GB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Mae'r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sesiwn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wedi'i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chynllunio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sesiwn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unigol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gellir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chyflwyno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naill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ai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ôl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ymweliad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â'r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mannau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arddangos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45602E-654A-83E5-0AF9-783A9101CBE5}"/>
              </a:ext>
            </a:extLst>
          </p:cNvPr>
          <p:cNvSpPr txBox="1"/>
          <p:nvPr/>
        </p:nvSpPr>
        <p:spPr>
          <a:xfrm>
            <a:off x="7084023" y="6038070"/>
            <a:ext cx="4564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4E2DCC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—</a:t>
            </a:r>
          </a:p>
          <a:p>
            <a:r>
              <a:rPr lang="en-GB" sz="1000" dirty="0">
                <a:solidFill>
                  <a:srgbClr val="4E2DCC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Joseph Campbell, </a:t>
            </a:r>
            <a:r>
              <a:rPr lang="en-GB" sz="1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Hero with a Thousand Faces, </a:t>
            </a:r>
            <a:r>
              <a:rPr lang="en-GB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1949. 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338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4C7384E-1584-1DDA-19EC-A31531C48E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DB32BC-5431-B682-9AC1-5658C68D2145}"/>
              </a:ext>
            </a:extLst>
          </p:cNvPr>
          <p:cNvSpPr txBox="1"/>
          <p:nvPr/>
        </p:nvSpPr>
        <p:spPr>
          <a:xfrm>
            <a:off x="672832" y="696819"/>
            <a:ext cx="5867116" cy="6853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GB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angen</a:t>
            </a: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chi </a:t>
            </a:r>
            <a:r>
              <a:rPr lang="en-GB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baratoi’r</a:t>
            </a: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canlynol</a:t>
            </a: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spcAft>
                <a:spcPts val="800"/>
              </a:spcAft>
            </a:pP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Dewis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sydd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casgliad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Mae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enghraifft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Amgueddfa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wedi’i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pecyn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gwers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llwynog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ceramig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sy’n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cael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gadw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ôl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wydr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Ysgrifennu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taflen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ysgogi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Taith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sy'n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enghraifft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lle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mae'r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torri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allan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o'r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gofod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arddangos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Sicrhau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bod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enghraifft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wedi'i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cynnwys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cymeriad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Cynorthwyydd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chymeriad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Rhwystr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Mae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enghraifft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wedi'i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lwynog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Amgueddfa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wedi'i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chynnwys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pecyn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gwers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ddewisol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ysgrifennu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ail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daflen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ysgogi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Taith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gweithgaredd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oes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addasu'r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Ffrâm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i'w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gwneud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berthnasol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i'ch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enghraifft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wedi'i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b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232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445748"/>
              </p:ext>
            </p:extLst>
          </p:nvPr>
        </p:nvGraphicFramePr>
        <p:xfrm>
          <a:off x="238991" y="283247"/>
          <a:ext cx="11741727" cy="5314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7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307370">
                  <a:extLst>
                    <a:ext uri="{9D8B030D-6E8A-4147-A177-3AD203B41FA5}">
                      <a16:colId xmlns:a16="http://schemas.microsoft.com/office/drawing/2014/main" val="2464388461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671346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Adnoddau sydd eu hangen</a:t>
                      </a: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modelu</a:t>
                      </a:r>
                      <a:b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581164"/>
                  </a:ext>
                </a:extLst>
              </a:tr>
              <a:tr h="515498">
                <a:tc gridSpan="4"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Rhan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1: SESIWN LLYTHRENNEDD 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72000" marB="72000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D1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491520"/>
                  </a:ext>
                </a:extLst>
              </a:tr>
              <a:tr h="3867142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GB" sz="100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Llun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ddewiswyd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ymlaen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llaw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o'ch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casgliad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Cyflwynwch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ddelwedd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amgylchedd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sgrin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gopïau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printiedig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chwilio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go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iawn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hymweliad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ddiweddarach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eisoes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gweld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go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iawn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cynharach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dosbarth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trafodwch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brofiad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weld?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glywed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arogli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pawennau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crafangau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tymheredd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pa mor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chi’n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adenydd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 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Dangoswch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ddelwedd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wydr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PowerPoint neu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luniau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printiedig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i'w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rhannu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dosbarth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trafodwch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sut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brofiad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fyddai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bod y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chi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weld?</a:t>
                      </a:r>
                    </a:p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glywed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arogli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teimlad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tir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pawennau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crafangau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/ac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ati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yw’r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tymheredd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– pa mor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boeth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oer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chi’n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croen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ffwr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adenydd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endParaRPr lang="en-US" dirty="0"/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563992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32EDFF91-3823-058C-57FE-96A75018FD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891" y="1901107"/>
            <a:ext cx="1579900" cy="194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66756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966754"/>
              </p:ext>
            </p:extLst>
          </p:nvPr>
        </p:nvGraphicFramePr>
        <p:xfrm>
          <a:off x="238991" y="283247"/>
          <a:ext cx="11762146" cy="525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194389">
                  <a:extLst>
                    <a:ext uri="{9D8B030D-6E8A-4147-A177-3AD203B41FA5}">
                      <a16:colId xmlns:a16="http://schemas.microsoft.com/office/drawing/2014/main" val="401161597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671346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Adnoddau sydd eu hangen</a:t>
                      </a: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modelu</a:t>
                      </a:r>
                      <a:b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581164"/>
                  </a:ext>
                </a:extLst>
              </a:tr>
              <a:tr h="515498">
                <a:tc gridSpan="4"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Rhan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1: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Sesiwn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Llythrennedd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72000" marB="7200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D1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491520"/>
                  </a:ext>
                </a:extLst>
              </a:tr>
              <a:tr h="3867142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GB" sz="100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Llun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ddewiswyd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ymlaen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llaw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o'ch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casgliad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Cyflwynwch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ddelwedd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amgylchedd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sgrin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gopïau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printiedig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chwilio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go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iawn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hymweliad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ddiweddarach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eisoes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gweld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go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iawn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cynharach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dosbarth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trafodwch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brofiad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arogli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pawennau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crafangau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tymheredd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pa mor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chi’n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adenydd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Roboto" panose="02000000000000000000" pitchFamily="2" charset="0"/>
                        <a:buChar char="-"/>
                      </a:pP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Dangoswch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ddelwedd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wydr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PowerPoint neu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luniau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printiedig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i'w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rhannu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dosbarth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trafodwch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sut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brofiad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fyddai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bod y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glywed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arogli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pawennau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crafangau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tymheredd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pa mor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chi’n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adenydd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563992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32EDFF91-3823-058C-57FE-96A75018FD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891" y="1901107"/>
            <a:ext cx="1579900" cy="194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05368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978669"/>
              </p:ext>
            </p:extLst>
          </p:nvPr>
        </p:nvGraphicFramePr>
        <p:xfrm>
          <a:off x="238991" y="108323"/>
          <a:ext cx="11762146" cy="6689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194389">
                  <a:extLst>
                    <a:ext uri="{9D8B030D-6E8A-4147-A177-3AD203B41FA5}">
                      <a16:colId xmlns:a16="http://schemas.microsoft.com/office/drawing/2014/main" val="401161597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858886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600" b="1" kern="120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Adnoddau sydd eu hangen</a:t>
                      </a: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Gweithgaredd </a:t>
                      </a:r>
                      <a:endParaRPr lang="en-US" sz="16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modelu</a:t>
                      </a:r>
                      <a:b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581164"/>
                  </a:ext>
                </a:extLst>
              </a:tr>
              <a:tr h="410372">
                <a:tc gridSpan="4"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Rhan 1: Sesiwn Llythrennedd 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72000" marB="7200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D1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491520"/>
                  </a:ext>
                </a:extLst>
              </a:tr>
              <a:tr h="52935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GB" sz="100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  <a:p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Swigod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(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digon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fesul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rgbClr val="4E2DCC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(ADNODD A)</a:t>
                      </a:r>
                      <a:br>
                        <a:rPr lang="en-GB" sz="1100" b="1" dirty="0">
                          <a:solidFill>
                            <a:srgbClr val="4E2DCC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Beiros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Trefnwch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bedwar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bum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Dewisir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Dosbarthwch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cardiau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swigod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100" b="1" dirty="0">
                          <a:solidFill>
                            <a:srgbClr val="4E2DCC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(ADNODD A) 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beiros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Dylid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rhoi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digon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adnoddau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beiro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leiaf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swigen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cardiau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ysgrifennu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gynrychioli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meddyliau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breuddwydion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emosiynau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geiriau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llafar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swigod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Dylent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ysgrifennu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person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cyntaf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ddefnyddio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‘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dwi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’ neu ‘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’.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Ymhlith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cwestiynau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ysgogi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gynnwys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deimlad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methu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pen?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glywed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arogli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gyda'r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cerdded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heibio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anwybyddu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 mor wych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 mor hen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diflas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trwy'r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hoffech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hoffech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bobl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0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breuddwyd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cymryd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gyflwyno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gyflwyno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gynrychioli’r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eraill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amgylch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dal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swigod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darllen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uchel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athro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Trefnwch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bedwar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bump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Dewisir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Dosbarthwch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cardiau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swigen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100" b="1" dirty="0">
                          <a:solidFill>
                            <a:srgbClr val="4E2DCC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(ADNODD A) 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beiros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ddigon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adnoddau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beiro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leiaf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swigen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cardiau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ysgrifennu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gynrychioli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meddyliau'r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emosiynau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geiriau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llafar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swigod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Dylent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ysgrifennu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person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cyntaf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ddefnyddio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‘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dwi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’ neu ‘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’.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Ymhlith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cwestiynau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ysgogi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gynnwys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deimlad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methu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pen?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glywed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arogli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gyda'r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cerdded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heibio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anwybyddu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 mor wych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 mor hen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diflas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trwy'r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hoffech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hoffech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bobl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breuddwyd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cymryd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gyflwyno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gyflwyno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gynrychioli’r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eraill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amgylch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dal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swigod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darllen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uchel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athro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563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3461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656513"/>
              </p:ext>
            </p:extLst>
          </p:nvPr>
        </p:nvGraphicFramePr>
        <p:xfrm>
          <a:off x="238991" y="283247"/>
          <a:ext cx="11762146" cy="6332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194389">
                  <a:extLst>
                    <a:ext uri="{9D8B030D-6E8A-4147-A177-3AD203B41FA5}">
                      <a16:colId xmlns:a16="http://schemas.microsoft.com/office/drawing/2014/main" val="401161597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671346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Adnoddau sydd eu hangen</a:t>
                      </a: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modelu</a:t>
                      </a:r>
                      <a:b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581164"/>
                  </a:ext>
                </a:extLst>
              </a:tr>
              <a:tr h="515498">
                <a:tc gridSpan="4"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Rhan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1: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Sesiwn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Llythrennedd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72000" marB="7200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D1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491520"/>
                  </a:ext>
                </a:extLst>
              </a:tr>
              <a:tr h="38671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GB" sz="1000" b="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Eglurwch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gynllunio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Ddihangfa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Wyllt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adael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chyrraedd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cynefin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naturiol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feimio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Dywedwch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hunain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ystafell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ohonynt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dewisol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hunain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Gofynnwch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gerdded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amgylch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darllen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sgript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baratoi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fesul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llinell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ymateb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feimio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gweithredoedd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dehongli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sgript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Noder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sicrhewch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modelu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cynnwys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Cynorthwyydd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a'ch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modelu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methu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pen draw.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Eglurwch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gynllunio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Ddihangfa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Wyllt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adael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chyrraedd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cynefin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naturiol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feimio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hunain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ystafell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ohonynt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dewisol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hunain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Gofynnwch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gerdded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amgylch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darllen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sgript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baratoi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fesul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llinell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ymateb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feimio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gweithredoedd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dehongli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sgript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Sgript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wydr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Eisteddwch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cwrcwd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fyny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dail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gwddf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boenus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ystum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lletchwith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ynddo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Aw!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Rhwbiwch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gwddf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dymuno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rhedeg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lannerch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heulog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goedwig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Dangoswch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wyneb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hiraethus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gorau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Arhoswch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cropian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fyny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coes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Ceisiwch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gwared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ffrind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o, Pry-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Rhowch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bum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llaw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uchel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‘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’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arhoswch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rhowch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uchel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dringo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goesau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cosi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gwneud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wingo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fyny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corff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blewog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O – 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wingo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gwinglyd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Arhoswch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Gwnewch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siâp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bwlb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golau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pen a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dywedwch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'BING!’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563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84031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26155"/>
              </p:ext>
            </p:extLst>
          </p:nvPr>
        </p:nvGraphicFramePr>
        <p:xfrm>
          <a:off x="238991" y="283247"/>
          <a:ext cx="11741727" cy="6328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7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307370">
                  <a:extLst>
                    <a:ext uri="{9D8B030D-6E8A-4147-A177-3AD203B41FA5}">
                      <a16:colId xmlns:a16="http://schemas.microsoft.com/office/drawing/2014/main" val="2464388461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47825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sibrwd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clust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glywed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Gwrandewch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ofalus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A! Gall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ddianc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Mae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droelli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ben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cwpwrdd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er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ceisio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tynnu'r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clyfar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Rhowch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nòd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gwên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bawd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fyny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annog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angen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gyrraedd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pen y cabinet.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dydy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ddim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cyrraedd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roi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trwyn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i'w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gyrraedd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Arhoswch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oedd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hynny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 Tramp, tramp, tramp –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swyddog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diogelwch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yna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gyflym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Ychydig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eiliadau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…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swyddog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diogelwch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Ffiw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rhowch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trwyn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cropian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ben y cabinet!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dynnu'r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mor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gyflym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Dilynwch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symudiad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troellog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gwallgof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gyda'ch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llygaid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tynnu'r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Cymerwch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we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rhwng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dannedd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…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THYNNU!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…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cwpwrdd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crynu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ysgwyd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!!!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Ysgwyd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ysgwyd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ysgwyd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y to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gwympo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arnoch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cwrcwd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pharatowch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gwymp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…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tri….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CRASH!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wedi'ch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gorchuddio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rwbel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Cloddiwch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ffordd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allan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cloddio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cloddio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cloddio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-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ysgwydwch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holl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ddarnau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olaf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fyny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anffodus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dydy’r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ddim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gweithio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Ochenaid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Dim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darn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dorrodd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diolchwch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bynnag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Rhowch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bum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llaw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uchel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iddo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Wyth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uchel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endParaRPr lang="en-GB" sz="10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9513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28121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 Slides">
  <a:themeElements>
    <a:clrScheme name="Art Fund">
      <a:dk1>
        <a:srgbClr val="006BFF"/>
      </a:dk1>
      <a:lt1>
        <a:sysClr val="window" lastClr="FFFFFF"/>
      </a:lt1>
      <a:dk2>
        <a:srgbClr val="7D797A"/>
      </a:dk2>
      <a:lt2>
        <a:srgbClr val="E4D2C4"/>
      </a:lt2>
      <a:accent1>
        <a:srgbClr val="FFB9D5"/>
      </a:accent1>
      <a:accent2>
        <a:srgbClr val="FFD9AC"/>
      </a:accent2>
      <a:accent3>
        <a:srgbClr val="6BFFB2"/>
      </a:accent3>
      <a:accent4>
        <a:srgbClr val="8CD4FF"/>
      </a:accent4>
      <a:accent5>
        <a:srgbClr val="FF3F2A"/>
      </a:accent5>
      <a:accent6>
        <a:srgbClr val="FFFF00"/>
      </a:accent6>
      <a:hlink>
        <a:srgbClr val="00C740"/>
      </a:hlink>
      <a:folHlink>
        <a:srgbClr val="460028"/>
      </a:folHlink>
    </a:clrScheme>
    <a:fontScheme name="Custom 1">
      <a:majorFont>
        <a:latin typeface="Fugue Art Fund"/>
        <a:ea typeface=""/>
        <a:cs typeface=""/>
      </a:majorFont>
      <a:minorFont>
        <a:latin typeface="Fugue Art Fu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28575" cmpd="sng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lIns="0" tIns="0" rIns="0" bIns="0"/>
      <a:lstStyle>
        <a:defPPr>
          <a:defRPr sz="19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437A7908800B4B82AC688C28AB989C" ma:contentTypeVersion="15" ma:contentTypeDescription="Create a new document." ma:contentTypeScope="" ma:versionID="733a879ce1f590628d58bebff6e32b39">
  <xsd:schema xmlns:xsd="http://www.w3.org/2001/XMLSchema" xmlns:xs="http://www.w3.org/2001/XMLSchema" xmlns:p="http://schemas.microsoft.com/office/2006/metadata/properties" xmlns:ns2="67f08351-6d95-46a1-847a-75c802c1ea0b" xmlns:ns3="d58d063b-5bff-4656-a125-c6b0075a7a4f" targetNamespace="http://schemas.microsoft.com/office/2006/metadata/properties" ma:root="true" ma:fieldsID="3e26c9c0a75037a8a25e1b77333654ab" ns2:_="" ns3:_="">
    <xsd:import namespace="67f08351-6d95-46a1-847a-75c802c1ea0b"/>
    <xsd:import namespace="d58d063b-5bff-4656-a125-c6b0075a7a4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f08351-6d95-46a1-847a-75c802c1ea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dbb99a13-8f3f-4445-92a6-2a358c6200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8d063b-5bff-4656-a125-c6b0075a7a4f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9e2e05ad-4d8c-45bd-ae9d-0479aa09a250}" ma:internalName="TaxCatchAll" ma:showField="CatchAllData" ma:web="d58d063b-5bff-4656-a125-c6b0075a7a4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7f08351-6d95-46a1-847a-75c802c1ea0b">
      <Terms xmlns="http://schemas.microsoft.com/office/infopath/2007/PartnerControls"/>
    </lcf76f155ced4ddcb4097134ff3c332f>
    <TaxCatchAll xmlns="d58d063b-5bff-4656-a125-c6b0075a7a4f" xsi:nil="true"/>
  </documentManagement>
</p:properties>
</file>

<file path=customXml/itemProps1.xml><?xml version="1.0" encoding="utf-8"?>
<ds:datastoreItem xmlns:ds="http://schemas.openxmlformats.org/officeDocument/2006/customXml" ds:itemID="{238EB430-0EEC-414C-8B3D-B49C9063FF7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6C8FE30-3D48-4A81-9CDD-561B6B5ACA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f08351-6d95-46a1-847a-75c802c1ea0b"/>
    <ds:schemaRef ds:uri="d58d063b-5bff-4656-a125-c6b0075a7a4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97C1B4C-DAC1-40F0-A35F-D65230A54FF1}">
  <ds:schemaRefs>
    <ds:schemaRef ds:uri="http://schemas.microsoft.com/office/2006/metadata/properties"/>
    <ds:schemaRef ds:uri="http://schemas.microsoft.com/office/infopath/2007/PartnerControls"/>
    <ds:schemaRef ds:uri="67f08351-6d95-46a1-847a-75c802c1ea0b"/>
    <ds:schemaRef ds:uri="d58d063b-5bff-4656-a125-c6b0075a7a4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7853</TotalTime>
  <Words>4377</Words>
  <Application>Microsoft Macintosh PowerPoint</Application>
  <PresentationFormat>Widescreen</PresentationFormat>
  <Paragraphs>331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Calibri Light</vt:lpstr>
      <vt:lpstr>Fugue Art Fund</vt:lpstr>
      <vt:lpstr>FugueArtFund</vt:lpstr>
      <vt:lpstr>Lucida Grande</vt:lpstr>
      <vt:lpstr>Roboto</vt:lpstr>
      <vt:lpstr>Office Theme</vt:lpstr>
      <vt:lpstr>Content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Irene Ruiz Garrido</dc:creator>
  <cp:lastModifiedBy>Sarah Hogan</cp:lastModifiedBy>
  <cp:revision>85</cp:revision>
  <dcterms:created xsi:type="dcterms:W3CDTF">2022-05-26T15:56:11Z</dcterms:created>
  <dcterms:modified xsi:type="dcterms:W3CDTF">2023-02-07T11:03:07Z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0x01010006437A7908800B4B82AC688C28AB989C</vt:lpwstr>
  </property>
</Properties>
</file>